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67" r:id="rId2"/>
    <p:sldId id="256" r:id="rId3"/>
    <p:sldId id="257" r:id="rId4"/>
    <p:sldId id="258" r:id="rId5"/>
    <p:sldId id="260" r:id="rId6"/>
    <p:sldId id="259" r:id="rId7"/>
    <p:sldId id="261" r:id="rId8"/>
    <p:sldId id="262" r:id="rId9"/>
    <p:sldId id="263" r:id="rId10"/>
    <p:sldId id="264" r:id="rId11"/>
    <p:sldId id="265" r:id="rId12"/>
    <p:sldId id="268" r:id="rId13"/>
    <p:sldId id="269" r:id="rId14"/>
    <p:sldId id="270" r:id="rId15"/>
    <p:sldId id="271" r:id="rId16"/>
    <p:sldId id="266"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1" d="100"/>
          <a:sy n="81" d="100"/>
        </p:scale>
        <p:origin x="75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xcelrsolutions142@outlook.com" userId="a7eb4528bdd1aeb6" providerId="LiveId" clId="{8CE788A4-BFEB-4F40-AE0F-A96167382F6C}"/>
    <pc:docChg chg="undo custSel addSld delSld modSld sldOrd">
      <pc:chgData name="excelrsolutions142@outlook.com" userId="a7eb4528bdd1aeb6" providerId="LiveId" clId="{8CE788A4-BFEB-4F40-AE0F-A96167382F6C}" dt="2024-05-17T11:03:00.529" v="709" actId="1076"/>
      <pc:docMkLst>
        <pc:docMk/>
      </pc:docMkLst>
      <pc:sldChg chg="addSp delSp modSp mod">
        <pc:chgData name="excelrsolutions142@outlook.com" userId="a7eb4528bdd1aeb6" providerId="LiveId" clId="{8CE788A4-BFEB-4F40-AE0F-A96167382F6C}" dt="2024-05-17T07:39:44.879" v="639" actId="20577"/>
        <pc:sldMkLst>
          <pc:docMk/>
          <pc:sldMk cId="2243867369" sldId="256"/>
        </pc:sldMkLst>
        <pc:spChg chg="add mod">
          <ac:chgData name="excelrsolutions142@outlook.com" userId="a7eb4528bdd1aeb6" providerId="LiveId" clId="{8CE788A4-BFEB-4F40-AE0F-A96167382F6C}" dt="2024-05-17T07:39:44.879" v="639" actId="20577"/>
          <ac:spMkLst>
            <pc:docMk/>
            <pc:sldMk cId="2243867369" sldId="256"/>
            <ac:spMk id="5" creationId="{25D4224F-2F66-7622-C617-ED6657FF9272}"/>
          </ac:spMkLst>
        </pc:spChg>
        <pc:spChg chg="add del">
          <ac:chgData name="excelrsolutions142@outlook.com" userId="a7eb4528bdd1aeb6" providerId="LiveId" clId="{8CE788A4-BFEB-4F40-AE0F-A96167382F6C}" dt="2024-04-16T12:21:13.902" v="7" actId="22"/>
          <ac:spMkLst>
            <pc:docMk/>
            <pc:sldMk cId="2243867369" sldId="256"/>
            <ac:spMk id="7" creationId="{6D2EFFA6-CFB0-A7EF-D65C-381F41CFEBF0}"/>
          </ac:spMkLst>
        </pc:spChg>
        <pc:picChg chg="add mod">
          <ac:chgData name="excelrsolutions142@outlook.com" userId="a7eb4528bdd1aeb6" providerId="LiveId" clId="{8CE788A4-BFEB-4F40-AE0F-A96167382F6C}" dt="2024-04-16T12:21:53.518" v="26" actId="1035"/>
          <ac:picMkLst>
            <pc:docMk/>
            <pc:sldMk cId="2243867369" sldId="256"/>
            <ac:picMk id="1026" creationId="{93DA573A-B489-5580-FCE5-BDBF01D2FB5A}"/>
          </ac:picMkLst>
        </pc:picChg>
      </pc:sldChg>
      <pc:sldChg chg="addSp delSp modSp new mod">
        <pc:chgData name="excelrsolutions142@outlook.com" userId="a7eb4528bdd1aeb6" providerId="LiveId" clId="{8CE788A4-BFEB-4F40-AE0F-A96167382F6C}" dt="2024-04-17T05:47:22.442" v="189" actId="1076"/>
        <pc:sldMkLst>
          <pc:docMk/>
          <pc:sldMk cId="2060763564" sldId="257"/>
        </pc:sldMkLst>
        <pc:spChg chg="del">
          <ac:chgData name="excelrsolutions142@outlook.com" userId="a7eb4528bdd1aeb6" providerId="LiveId" clId="{8CE788A4-BFEB-4F40-AE0F-A96167382F6C}" dt="2024-04-16T12:22:16.006" v="28"/>
          <ac:spMkLst>
            <pc:docMk/>
            <pc:sldMk cId="2060763564" sldId="257"/>
            <ac:spMk id="2" creationId="{2881A804-B129-3A83-477E-7F318189D688}"/>
          </ac:spMkLst>
        </pc:spChg>
        <pc:spChg chg="del">
          <ac:chgData name="excelrsolutions142@outlook.com" userId="a7eb4528bdd1aeb6" providerId="LiveId" clId="{8CE788A4-BFEB-4F40-AE0F-A96167382F6C}" dt="2024-04-16T12:22:35.176" v="31" actId="478"/>
          <ac:spMkLst>
            <pc:docMk/>
            <pc:sldMk cId="2060763564" sldId="257"/>
            <ac:spMk id="3" creationId="{272C443E-A8E5-8818-BB9F-7E717C922E93}"/>
          </ac:spMkLst>
        </pc:spChg>
        <pc:spChg chg="add del mod">
          <ac:chgData name="excelrsolutions142@outlook.com" userId="a7eb4528bdd1aeb6" providerId="LiveId" clId="{8CE788A4-BFEB-4F40-AE0F-A96167382F6C}" dt="2024-04-16T12:22:26.072" v="29" actId="478"/>
          <ac:spMkLst>
            <pc:docMk/>
            <pc:sldMk cId="2060763564" sldId="257"/>
            <ac:spMk id="4" creationId="{01FFC639-CE09-F63D-46F6-88F4EDFED0DF}"/>
          </ac:spMkLst>
        </pc:spChg>
        <pc:spChg chg="add del mod">
          <ac:chgData name="excelrsolutions142@outlook.com" userId="a7eb4528bdd1aeb6" providerId="LiveId" clId="{8CE788A4-BFEB-4F40-AE0F-A96167382F6C}" dt="2024-04-16T12:22:32.329" v="30" actId="478"/>
          <ac:spMkLst>
            <pc:docMk/>
            <pc:sldMk cId="2060763564" sldId="257"/>
            <ac:spMk id="5" creationId="{413DEBD0-A3AC-847A-F763-F7955C5FFDCD}"/>
          </ac:spMkLst>
        </pc:spChg>
        <pc:spChg chg="add mod">
          <ac:chgData name="excelrsolutions142@outlook.com" userId="a7eb4528bdd1aeb6" providerId="LiveId" clId="{8CE788A4-BFEB-4F40-AE0F-A96167382F6C}" dt="2024-04-17T05:47:09.678" v="187" actId="1036"/>
          <ac:spMkLst>
            <pc:docMk/>
            <pc:sldMk cId="2060763564" sldId="257"/>
            <ac:spMk id="6" creationId="{BF05F223-6F50-A13B-1DAF-32CB93C5B7BF}"/>
          </ac:spMkLst>
        </pc:spChg>
        <pc:picChg chg="add mod">
          <ac:chgData name="excelrsolutions142@outlook.com" userId="a7eb4528bdd1aeb6" providerId="LiveId" clId="{8CE788A4-BFEB-4F40-AE0F-A96167382F6C}" dt="2024-04-17T05:47:22.442" v="189" actId="1076"/>
          <ac:picMkLst>
            <pc:docMk/>
            <pc:sldMk cId="2060763564" sldId="257"/>
            <ac:picMk id="2052" creationId="{70325038-7780-E9F5-68EC-19B3D94E3F57}"/>
          </ac:picMkLst>
        </pc:picChg>
      </pc:sldChg>
      <pc:sldChg chg="add del">
        <pc:chgData name="excelrsolutions142@outlook.com" userId="a7eb4528bdd1aeb6" providerId="LiveId" clId="{8CE788A4-BFEB-4F40-AE0F-A96167382F6C}" dt="2024-04-17T05:03:57.847" v="77" actId="47"/>
        <pc:sldMkLst>
          <pc:docMk/>
          <pc:sldMk cId="838386496" sldId="258"/>
        </pc:sldMkLst>
      </pc:sldChg>
      <pc:sldChg chg="addSp delSp modSp add mod">
        <pc:chgData name="excelrsolutions142@outlook.com" userId="a7eb4528bdd1aeb6" providerId="LiveId" clId="{8CE788A4-BFEB-4F40-AE0F-A96167382F6C}" dt="2024-05-17T07:52:55.099" v="642" actId="1076"/>
        <pc:sldMkLst>
          <pc:docMk/>
          <pc:sldMk cId="1317163278" sldId="258"/>
        </pc:sldMkLst>
        <pc:spChg chg="mod">
          <ac:chgData name="excelrsolutions142@outlook.com" userId="a7eb4528bdd1aeb6" providerId="LiveId" clId="{8CE788A4-BFEB-4F40-AE0F-A96167382F6C}" dt="2024-04-17T07:50:01.513" v="269" actId="2711"/>
          <ac:spMkLst>
            <pc:docMk/>
            <pc:sldMk cId="1317163278" sldId="258"/>
            <ac:spMk id="6" creationId="{BF05F223-6F50-A13B-1DAF-32CB93C5B7BF}"/>
          </ac:spMkLst>
        </pc:spChg>
        <pc:picChg chg="add mod">
          <ac:chgData name="excelrsolutions142@outlook.com" userId="a7eb4528bdd1aeb6" providerId="LiveId" clId="{8CE788A4-BFEB-4F40-AE0F-A96167382F6C}" dt="2024-05-17T07:52:55.099" v="642" actId="1076"/>
          <ac:picMkLst>
            <pc:docMk/>
            <pc:sldMk cId="1317163278" sldId="258"/>
            <ac:picMk id="1026" creationId="{B17D460D-D531-2CBD-A57C-23BDC604384B}"/>
          </ac:picMkLst>
        </pc:picChg>
        <pc:picChg chg="add del mod">
          <ac:chgData name="excelrsolutions142@outlook.com" userId="a7eb4528bdd1aeb6" providerId="LiveId" clId="{8CE788A4-BFEB-4F40-AE0F-A96167382F6C}" dt="2024-04-17T07:55:08.578" v="270" actId="478"/>
          <ac:picMkLst>
            <pc:docMk/>
            <pc:sldMk cId="1317163278" sldId="258"/>
            <ac:picMk id="1026" creationId="{C544B113-1B52-4C9D-59EF-00E8F5709169}"/>
          </ac:picMkLst>
        </pc:picChg>
        <pc:picChg chg="del">
          <ac:chgData name="excelrsolutions142@outlook.com" userId="a7eb4528bdd1aeb6" providerId="LiveId" clId="{8CE788A4-BFEB-4F40-AE0F-A96167382F6C}" dt="2024-04-17T05:04:06.697" v="79" actId="478"/>
          <ac:picMkLst>
            <pc:docMk/>
            <pc:sldMk cId="1317163278" sldId="258"/>
            <ac:picMk id="2052" creationId="{70325038-7780-E9F5-68EC-19B3D94E3F57}"/>
          </ac:picMkLst>
        </pc:picChg>
      </pc:sldChg>
      <pc:sldChg chg="addSp delSp modSp add mod">
        <pc:chgData name="excelrsolutions142@outlook.com" userId="a7eb4528bdd1aeb6" providerId="LiveId" clId="{8CE788A4-BFEB-4F40-AE0F-A96167382F6C}" dt="2024-04-17T08:01:47.344" v="313" actId="20577"/>
        <pc:sldMkLst>
          <pc:docMk/>
          <pc:sldMk cId="2126916839" sldId="259"/>
        </pc:sldMkLst>
        <pc:spChg chg="mod">
          <ac:chgData name="excelrsolutions142@outlook.com" userId="a7eb4528bdd1aeb6" providerId="LiveId" clId="{8CE788A4-BFEB-4F40-AE0F-A96167382F6C}" dt="2024-04-17T08:01:47.344" v="313" actId="20577"/>
          <ac:spMkLst>
            <pc:docMk/>
            <pc:sldMk cId="2126916839" sldId="259"/>
            <ac:spMk id="6" creationId="{BF05F223-6F50-A13B-1DAF-32CB93C5B7BF}"/>
          </ac:spMkLst>
        </pc:spChg>
        <pc:picChg chg="del">
          <ac:chgData name="excelrsolutions142@outlook.com" userId="a7eb4528bdd1aeb6" providerId="LiveId" clId="{8CE788A4-BFEB-4F40-AE0F-A96167382F6C}" dt="2024-04-17T05:09:40.842" v="87" actId="478"/>
          <ac:picMkLst>
            <pc:docMk/>
            <pc:sldMk cId="2126916839" sldId="259"/>
            <ac:picMk id="1026" creationId="{C544B113-1B52-4C9D-59EF-00E8F5709169}"/>
          </ac:picMkLst>
        </pc:picChg>
        <pc:picChg chg="add del mod">
          <ac:chgData name="excelrsolutions142@outlook.com" userId="a7eb4528bdd1aeb6" providerId="LiveId" clId="{8CE788A4-BFEB-4F40-AE0F-A96167382F6C}" dt="2024-04-17T05:16:38.878" v="103" actId="478"/>
          <ac:picMkLst>
            <pc:docMk/>
            <pc:sldMk cId="2126916839" sldId="259"/>
            <ac:picMk id="2050" creationId="{469FFDD1-CB64-31D7-AC28-B82AD7A09D12}"/>
          </ac:picMkLst>
        </pc:picChg>
        <pc:picChg chg="add mod">
          <ac:chgData name="excelrsolutions142@outlook.com" userId="a7eb4528bdd1aeb6" providerId="LiveId" clId="{8CE788A4-BFEB-4F40-AE0F-A96167382F6C}" dt="2024-04-17T07:57:11.384" v="284" actId="14826"/>
          <ac:picMkLst>
            <pc:docMk/>
            <pc:sldMk cId="2126916839" sldId="259"/>
            <ac:picMk id="2052" creationId="{6989B1D4-8B66-BBF7-9A83-E68E32F1B675}"/>
          </ac:picMkLst>
        </pc:picChg>
      </pc:sldChg>
      <pc:sldChg chg="addSp delSp modSp add mod ord">
        <pc:chgData name="excelrsolutions142@outlook.com" userId="a7eb4528bdd1aeb6" providerId="LiveId" clId="{8CE788A4-BFEB-4F40-AE0F-A96167382F6C}" dt="2024-04-17T07:56:13.369" v="281" actId="1076"/>
        <pc:sldMkLst>
          <pc:docMk/>
          <pc:sldMk cId="1220458545" sldId="260"/>
        </pc:sldMkLst>
        <pc:spChg chg="add del">
          <ac:chgData name="excelrsolutions142@outlook.com" userId="a7eb4528bdd1aeb6" providerId="LiveId" clId="{8CE788A4-BFEB-4F40-AE0F-A96167382F6C}" dt="2024-04-17T07:55:28.848" v="273" actId="22"/>
          <ac:spMkLst>
            <pc:docMk/>
            <pc:sldMk cId="1220458545" sldId="260"/>
            <ac:spMk id="3" creationId="{E49C8726-6D8D-9998-A946-66C60162929E}"/>
          </ac:spMkLst>
        </pc:spChg>
        <pc:spChg chg="mod">
          <ac:chgData name="excelrsolutions142@outlook.com" userId="a7eb4528bdd1aeb6" providerId="LiveId" clId="{8CE788A4-BFEB-4F40-AE0F-A96167382F6C}" dt="2024-04-17T07:55:47.165" v="276" actId="2711"/>
          <ac:spMkLst>
            <pc:docMk/>
            <pc:sldMk cId="1220458545" sldId="260"/>
            <ac:spMk id="6" creationId="{BF05F223-6F50-A13B-1DAF-32CB93C5B7BF}"/>
          </ac:spMkLst>
        </pc:spChg>
        <pc:picChg chg="add mod">
          <ac:chgData name="excelrsolutions142@outlook.com" userId="a7eb4528bdd1aeb6" providerId="LiveId" clId="{8CE788A4-BFEB-4F40-AE0F-A96167382F6C}" dt="2024-04-17T07:56:13.369" v="281" actId="1076"/>
          <ac:picMkLst>
            <pc:docMk/>
            <pc:sldMk cId="1220458545" sldId="260"/>
            <ac:picMk id="1026" creationId="{CE2E706F-A050-7A7E-40AE-1D1D045E5981}"/>
          </ac:picMkLst>
        </pc:picChg>
        <pc:picChg chg="del">
          <ac:chgData name="excelrsolutions142@outlook.com" userId="a7eb4528bdd1aeb6" providerId="LiveId" clId="{8CE788A4-BFEB-4F40-AE0F-A96167382F6C}" dt="2024-04-17T07:55:26.552" v="271" actId="478"/>
          <ac:picMkLst>
            <pc:docMk/>
            <pc:sldMk cId="1220458545" sldId="260"/>
            <ac:picMk id="2050" creationId="{469FFDD1-CB64-31D7-AC28-B82AD7A09D12}"/>
          </ac:picMkLst>
        </pc:picChg>
      </pc:sldChg>
      <pc:sldChg chg="delSp modSp add del mod">
        <pc:chgData name="excelrsolutions142@outlook.com" userId="a7eb4528bdd1aeb6" providerId="LiveId" clId="{8CE788A4-BFEB-4F40-AE0F-A96167382F6C}" dt="2024-04-17T05:16:22.559" v="99" actId="47"/>
        <pc:sldMkLst>
          <pc:docMk/>
          <pc:sldMk cId="1267832976" sldId="260"/>
        </pc:sldMkLst>
        <pc:spChg chg="mod">
          <ac:chgData name="excelrsolutions142@outlook.com" userId="a7eb4528bdd1aeb6" providerId="LiveId" clId="{8CE788A4-BFEB-4F40-AE0F-A96167382F6C}" dt="2024-04-17T05:13:03.478" v="98" actId="20577"/>
          <ac:spMkLst>
            <pc:docMk/>
            <pc:sldMk cId="1267832976" sldId="260"/>
            <ac:spMk id="6" creationId="{BF05F223-6F50-A13B-1DAF-32CB93C5B7BF}"/>
          </ac:spMkLst>
        </pc:spChg>
        <pc:picChg chg="del">
          <ac:chgData name="excelrsolutions142@outlook.com" userId="a7eb4528bdd1aeb6" providerId="LiveId" clId="{8CE788A4-BFEB-4F40-AE0F-A96167382F6C}" dt="2024-04-17T05:12:32.106" v="92" actId="478"/>
          <ac:picMkLst>
            <pc:docMk/>
            <pc:sldMk cId="1267832976" sldId="260"/>
            <ac:picMk id="2050" creationId="{469FFDD1-CB64-31D7-AC28-B82AD7A09D12}"/>
          </ac:picMkLst>
        </pc:picChg>
      </pc:sldChg>
      <pc:sldChg chg="addSp delSp modSp add mod">
        <pc:chgData name="excelrsolutions142@outlook.com" userId="a7eb4528bdd1aeb6" providerId="LiveId" clId="{8CE788A4-BFEB-4F40-AE0F-A96167382F6C}" dt="2024-04-17T08:25:28.144" v="557" actId="20577"/>
        <pc:sldMkLst>
          <pc:docMk/>
          <pc:sldMk cId="2857860657" sldId="261"/>
        </pc:sldMkLst>
        <pc:spChg chg="mod">
          <ac:chgData name="excelrsolutions142@outlook.com" userId="a7eb4528bdd1aeb6" providerId="LiveId" clId="{8CE788A4-BFEB-4F40-AE0F-A96167382F6C}" dt="2024-04-17T08:25:28.144" v="557" actId="20577"/>
          <ac:spMkLst>
            <pc:docMk/>
            <pc:sldMk cId="2857860657" sldId="261"/>
            <ac:spMk id="6" creationId="{BF05F223-6F50-A13B-1DAF-32CB93C5B7BF}"/>
          </ac:spMkLst>
        </pc:spChg>
        <pc:picChg chg="del">
          <ac:chgData name="excelrsolutions142@outlook.com" userId="a7eb4528bdd1aeb6" providerId="LiveId" clId="{8CE788A4-BFEB-4F40-AE0F-A96167382F6C}" dt="2024-04-17T05:20:17.058" v="113" actId="478"/>
          <ac:picMkLst>
            <pc:docMk/>
            <pc:sldMk cId="2857860657" sldId="261"/>
            <ac:picMk id="2052" creationId="{6989B1D4-8B66-BBF7-9A83-E68E32F1B675}"/>
          </ac:picMkLst>
        </pc:picChg>
        <pc:picChg chg="add del mod">
          <ac:chgData name="excelrsolutions142@outlook.com" userId="a7eb4528bdd1aeb6" providerId="LiveId" clId="{8CE788A4-BFEB-4F40-AE0F-A96167382F6C}" dt="2024-04-17T07:58:09.171" v="289" actId="14826"/>
          <ac:picMkLst>
            <pc:docMk/>
            <pc:sldMk cId="2857860657" sldId="261"/>
            <ac:picMk id="4098" creationId="{38CECAA5-1AC9-9240-B382-FC44D34C9112}"/>
          </ac:picMkLst>
        </pc:picChg>
      </pc:sldChg>
      <pc:sldChg chg="addSp delSp modSp add mod">
        <pc:chgData name="excelrsolutions142@outlook.com" userId="a7eb4528bdd1aeb6" providerId="LiveId" clId="{8CE788A4-BFEB-4F40-AE0F-A96167382F6C}" dt="2024-04-17T10:59:02.849" v="634" actId="1036"/>
        <pc:sldMkLst>
          <pc:docMk/>
          <pc:sldMk cId="711011119" sldId="262"/>
        </pc:sldMkLst>
        <pc:spChg chg="mod">
          <ac:chgData name="excelrsolutions142@outlook.com" userId="a7eb4528bdd1aeb6" providerId="LiveId" clId="{8CE788A4-BFEB-4F40-AE0F-A96167382F6C}" dt="2024-04-17T10:59:02.849" v="634" actId="1036"/>
          <ac:spMkLst>
            <pc:docMk/>
            <pc:sldMk cId="711011119" sldId="262"/>
            <ac:spMk id="6" creationId="{BF05F223-6F50-A13B-1DAF-32CB93C5B7BF}"/>
          </ac:spMkLst>
        </pc:spChg>
        <pc:picChg chg="del">
          <ac:chgData name="excelrsolutions142@outlook.com" userId="a7eb4528bdd1aeb6" providerId="LiveId" clId="{8CE788A4-BFEB-4F40-AE0F-A96167382F6C}" dt="2024-04-17T05:26:00.126" v="130" actId="478"/>
          <ac:picMkLst>
            <pc:docMk/>
            <pc:sldMk cId="711011119" sldId="262"/>
            <ac:picMk id="4098" creationId="{38CECAA5-1AC9-9240-B382-FC44D34C9112}"/>
          </ac:picMkLst>
        </pc:picChg>
        <pc:picChg chg="add mod">
          <ac:chgData name="excelrsolutions142@outlook.com" userId="a7eb4528bdd1aeb6" providerId="LiveId" clId="{8CE788A4-BFEB-4F40-AE0F-A96167382F6C}" dt="2024-04-17T10:58:57.823" v="626" actId="14100"/>
          <ac:picMkLst>
            <pc:docMk/>
            <pc:sldMk cId="711011119" sldId="262"/>
            <ac:picMk id="5122" creationId="{0AD0CDB3-3676-7606-E17F-3631F8FCAC6F}"/>
          </ac:picMkLst>
        </pc:picChg>
      </pc:sldChg>
      <pc:sldChg chg="addSp delSp modSp add mod">
        <pc:chgData name="excelrsolutions142@outlook.com" userId="a7eb4528bdd1aeb6" providerId="LiveId" clId="{8CE788A4-BFEB-4F40-AE0F-A96167382F6C}" dt="2024-05-17T10:42:04.385" v="690" actId="1035"/>
        <pc:sldMkLst>
          <pc:docMk/>
          <pc:sldMk cId="1710858381" sldId="263"/>
        </pc:sldMkLst>
        <pc:spChg chg="mod">
          <ac:chgData name="excelrsolutions142@outlook.com" userId="a7eb4528bdd1aeb6" providerId="LiveId" clId="{8CE788A4-BFEB-4F40-AE0F-A96167382F6C}" dt="2024-04-17T08:03:45.260" v="348" actId="1076"/>
          <ac:spMkLst>
            <pc:docMk/>
            <pc:sldMk cId="1710858381" sldId="263"/>
            <ac:spMk id="6" creationId="{BF05F223-6F50-A13B-1DAF-32CB93C5B7BF}"/>
          </ac:spMkLst>
        </pc:spChg>
        <pc:picChg chg="del">
          <ac:chgData name="excelrsolutions142@outlook.com" userId="a7eb4528bdd1aeb6" providerId="LiveId" clId="{8CE788A4-BFEB-4F40-AE0F-A96167382F6C}" dt="2024-04-17T05:26:35.712" v="138" actId="478"/>
          <ac:picMkLst>
            <pc:docMk/>
            <pc:sldMk cId="1710858381" sldId="263"/>
            <ac:picMk id="5122" creationId="{0AD0CDB3-3676-7606-E17F-3631F8FCAC6F}"/>
          </ac:picMkLst>
        </pc:picChg>
        <pc:picChg chg="add del mod">
          <ac:chgData name="excelrsolutions142@outlook.com" userId="a7eb4528bdd1aeb6" providerId="LiveId" clId="{8CE788A4-BFEB-4F40-AE0F-A96167382F6C}" dt="2024-05-17T10:42:04.385" v="690" actId="1035"/>
          <ac:picMkLst>
            <pc:docMk/>
            <pc:sldMk cId="1710858381" sldId="263"/>
            <ac:picMk id="6146" creationId="{6C8837BB-8068-00DA-A785-F80CFCF7D31B}"/>
          </ac:picMkLst>
        </pc:picChg>
      </pc:sldChg>
      <pc:sldChg chg="addSp delSp modSp add mod">
        <pc:chgData name="excelrsolutions142@outlook.com" userId="a7eb4528bdd1aeb6" providerId="LiveId" clId="{8CE788A4-BFEB-4F40-AE0F-A96167382F6C}" dt="2024-04-17T08:27:14.544" v="612" actId="2711"/>
        <pc:sldMkLst>
          <pc:docMk/>
          <pc:sldMk cId="1497364545" sldId="264"/>
        </pc:sldMkLst>
        <pc:spChg chg="mod">
          <ac:chgData name="excelrsolutions142@outlook.com" userId="a7eb4528bdd1aeb6" providerId="LiveId" clId="{8CE788A4-BFEB-4F40-AE0F-A96167382F6C}" dt="2024-04-17T08:27:14.544" v="612" actId="2711"/>
          <ac:spMkLst>
            <pc:docMk/>
            <pc:sldMk cId="1497364545" sldId="264"/>
            <ac:spMk id="6" creationId="{BF05F223-6F50-A13B-1DAF-32CB93C5B7BF}"/>
          </ac:spMkLst>
        </pc:spChg>
        <pc:picChg chg="del">
          <ac:chgData name="excelrsolutions142@outlook.com" userId="a7eb4528bdd1aeb6" providerId="LiveId" clId="{8CE788A4-BFEB-4F40-AE0F-A96167382F6C}" dt="2024-04-17T05:33:36.588" v="151" actId="478"/>
          <ac:picMkLst>
            <pc:docMk/>
            <pc:sldMk cId="1497364545" sldId="264"/>
            <ac:picMk id="6146" creationId="{6C8837BB-8068-00DA-A785-F80CFCF7D31B}"/>
          </ac:picMkLst>
        </pc:picChg>
        <pc:picChg chg="add mod">
          <ac:chgData name="excelrsolutions142@outlook.com" userId="a7eb4528bdd1aeb6" providerId="LiveId" clId="{8CE788A4-BFEB-4F40-AE0F-A96167382F6C}" dt="2024-04-17T08:04:36.930" v="353" actId="14826"/>
          <ac:picMkLst>
            <pc:docMk/>
            <pc:sldMk cId="1497364545" sldId="264"/>
            <ac:picMk id="7170" creationId="{CC645A6C-729D-F6A1-D29E-B732DD630EEB}"/>
          </ac:picMkLst>
        </pc:picChg>
      </pc:sldChg>
      <pc:sldChg chg="addSp delSp modSp add mod">
        <pc:chgData name="excelrsolutions142@outlook.com" userId="a7eb4528bdd1aeb6" providerId="LiveId" clId="{8CE788A4-BFEB-4F40-AE0F-A96167382F6C}" dt="2024-04-17T08:08:58.179" v="425" actId="20577"/>
        <pc:sldMkLst>
          <pc:docMk/>
          <pc:sldMk cId="2817380957" sldId="265"/>
        </pc:sldMkLst>
        <pc:spChg chg="mod">
          <ac:chgData name="excelrsolutions142@outlook.com" userId="a7eb4528bdd1aeb6" providerId="LiveId" clId="{8CE788A4-BFEB-4F40-AE0F-A96167382F6C}" dt="2024-04-17T08:08:58.179" v="425" actId="20577"/>
          <ac:spMkLst>
            <pc:docMk/>
            <pc:sldMk cId="2817380957" sldId="265"/>
            <ac:spMk id="6" creationId="{BF05F223-6F50-A13B-1DAF-32CB93C5B7BF}"/>
          </ac:spMkLst>
        </pc:spChg>
        <pc:picChg chg="add mod">
          <ac:chgData name="excelrsolutions142@outlook.com" userId="a7eb4528bdd1aeb6" providerId="LiveId" clId="{8CE788A4-BFEB-4F40-AE0F-A96167382F6C}" dt="2024-04-17T08:08:13.287" v="403" actId="1036"/>
          <ac:picMkLst>
            <pc:docMk/>
            <pc:sldMk cId="2817380957" sldId="265"/>
            <ac:picMk id="2" creationId="{A1DD3745-8786-994A-9B6A-47FE73ADF0FE}"/>
          </ac:picMkLst>
        </pc:picChg>
        <pc:picChg chg="del">
          <ac:chgData name="excelrsolutions142@outlook.com" userId="a7eb4528bdd1aeb6" providerId="LiveId" clId="{8CE788A4-BFEB-4F40-AE0F-A96167382F6C}" dt="2024-04-17T05:37:51.750" v="160" actId="478"/>
          <ac:picMkLst>
            <pc:docMk/>
            <pc:sldMk cId="2817380957" sldId="265"/>
            <ac:picMk id="7170" creationId="{CC645A6C-729D-F6A1-D29E-B732DD630EEB}"/>
          </ac:picMkLst>
        </pc:picChg>
        <pc:picChg chg="add del mod">
          <ac:chgData name="excelrsolutions142@outlook.com" userId="a7eb4528bdd1aeb6" providerId="LiveId" clId="{8CE788A4-BFEB-4F40-AE0F-A96167382F6C}" dt="2024-04-17T08:06:30.857" v="381" actId="478"/>
          <ac:picMkLst>
            <pc:docMk/>
            <pc:sldMk cId="2817380957" sldId="265"/>
            <ac:picMk id="8194" creationId="{41546A84-7AA5-CF26-97DC-E97BE4D619C1}"/>
          </ac:picMkLst>
        </pc:picChg>
      </pc:sldChg>
      <pc:sldChg chg="addSp delSp modSp add mod">
        <pc:chgData name="excelrsolutions142@outlook.com" userId="a7eb4528bdd1aeb6" providerId="LiveId" clId="{8CE788A4-BFEB-4F40-AE0F-A96167382F6C}" dt="2024-04-17T08:28:51.114" v="624" actId="20577"/>
        <pc:sldMkLst>
          <pc:docMk/>
          <pc:sldMk cId="1249012121" sldId="266"/>
        </pc:sldMkLst>
        <pc:spChg chg="mod">
          <ac:chgData name="excelrsolutions142@outlook.com" userId="a7eb4528bdd1aeb6" providerId="LiveId" clId="{8CE788A4-BFEB-4F40-AE0F-A96167382F6C}" dt="2024-04-17T08:28:51.114" v="624" actId="20577"/>
          <ac:spMkLst>
            <pc:docMk/>
            <pc:sldMk cId="1249012121" sldId="266"/>
            <ac:spMk id="6" creationId="{BF05F223-6F50-A13B-1DAF-32CB93C5B7BF}"/>
          </ac:spMkLst>
        </pc:spChg>
        <pc:picChg chg="del">
          <ac:chgData name="excelrsolutions142@outlook.com" userId="a7eb4528bdd1aeb6" providerId="LiveId" clId="{8CE788A4-BFEB-4F40-AE0F-A96167382F6C}" dt="2024-04-17T05:38:43.504" v="168" actId="478"/>
          <ac:picMkLst>
            <pc:docMk/>
            <pc:sldMk cId="1249012121" sldId="266"/>
            <ac:picMk id="8194" creationId="{41546A84-7AA5-CF26-97DC-E97BE4D619C1}"/>
          </ac:picMkLst>
        </pc:picChg>
        <pc:picChg chg="add mod">
          <ac:chgData name="excelrsolutions142@outlook.com" userId="a7eb4528bdd1aeb6" providerId="LiveId" clId="{8CE788A4-BFEB-4F40-AE0F-A96167382F6C}" dt="2024-04-17T05:49:16.708" v="211" actId="1076"/>
          <ac:picMkLst>
            <pc:docMk/>
            <pc:sldMk cId="1249012121" sldId="266"/>
            <ac:picMk id="9218" creationId="{C14C601D-2FCC-2EBF-7DF5-3DAA2937E14A}"/>
          </ac:picMkLst>
        </pc:picChg>
      </pc:sldChg>
      <pc:sldChg chg="delSp modSp add mod">
        <pc:chgData name="excelrsolutions142@outlook.com" userId="a7eb4528bdd1aeb6" providerId="LiveId" clId="{8CE788A4-BFEB-4F40-AE0F-A96167382F6C}" dt="2024-04-17T05:52:43.616" v="264" actId="207"/>
        <pc:sldMkLst>
          <pc:docMk/>
          <pc:sldMk cId="1627975724" sldId="267"/>
        </pc:sldMkLst>
        <pc:spChg chg="mod">
          <ac:chgData name="excelrsolutions142@outlook.com" userId="a7eb4528bdd1aeb6" providerId="LiveId" clId="{8CE788A4-BFEB-4F40-AE0F-A96167382F6C}" dt="2024-04-17T05:52:43.616" v="264" actId="207"/>
          <ac:spMkLst>
            <pc:docMk/>
            <pc:sldMk cId="1627975724" sldId="267"/>
            <ac:spMk id="5" creationId="{25D4224F-2F66-7622-C617-ED6657FF9272}"/>
          </ac:spMkLst>
        </pc:spChg>
        <pc:picChg chg="del">
          <ac:chgData name="excelrsolutions142@outlook.com" userId="a7eb4528bdd1aeb6" providerId="LiveId" clId="{8CE788A4-BFEB-4F40-AE0F-A96167382F6C}" dt="2024-04-17T05:50:20.870" v="214" actId="478"/>
          <ac:picMkLst>
            <pc:docMk/>
            <pc:sldMk cId="1627975724" sldId="267"/>
            <ac:picMk id="1026" creationId="{93DA573A-B489-5580-FCE5-BDBF01D2FB5A}"/>
          </ac:picMkLst>
        </pc:picChg>
      </pc:sldChg>
      <pc:sldChg chg="modSp add mod">
        <pc:chgData name="excelrsolutions142@outlook.com" userId="a7eb4528bdd1aeb6" providerId="LiveId" clId="{8CE788A4-BFEB-4F40-AE0F-A96167382F6C}" dt="2024-04-17T08:21:35.095" v="540" actId="14826"/>
        <pc:sldMkLst>
          <pc:docMk/>
          <pc:sldMk cId="2836195808" sldId="268"/>
        </pc:sldMkLst>
        <pc:spChg chg="mod">
          <ac:chgData name="excelrsolutions142@outlook.com" userId="a7eb4528bdd1aeb6" providerId="LiveId" clId="{8CE788A4-BFEB-4F40-AE0F-A96167382F6C}" dt="2024-04-17T08:19:56.848" v="516" actId="20577"/>
          <ac:spMkLst>
            <pc:docMk/>
            <pc:sldMk cId="2836195808" sldId="268"/>
            <ac:spMk id="6" creationId="{BF05F223-6F50-A13B-1DAF-32CB93C5B7BF}"/>
          </ac:spMkLst>
        </pc:spChg>
        <pc:picChg chg="mod">
          <ac:chgData name="excelrsolutions142@outlook.com" userId="a7eb4528bdd1aeb6" providerId="LiveId" clId="{8CE788A4-BFEB-4F40-AE0F-A96167382F6C}" dt="2024-04-17T08:21:35.095" v="540" actId="14826"/>
          <ac:picMkLst>
            <pc:docMk/>
            <pc:sldMk cId="2836195808" sldId="268"/>
            <ac:picMk id="2" creationId="{A1DD3745-8786-994A-9B6A-47FE73ADF0FE}"/>
          </ac:picMkLst>
        </pc:picChg>
      </pc:sldChg>
      <pc:sldChg chg="modSp add mod">
        <pc:chgData name="excelrsolutions142@outlook.com" userId="a7eb4528bdd1aeb6" providerId="LiveId" clId="{8CE788A4-BFEB-4F40-AE0F-A96167382F6C}" dt="2024-04-17T08:28:34.834" v="614" actId="20577"/>
        <pc:sldMkLst>
          <pc:docMk/>
          <pc:sldMk cId="419550943" sldId="269"/>
        </pc:sldMkLst>
        <pc:spChg chg="mod">
          <ac:chgData name="excelrsolutions142@outlook.com" userId="a7eb4528bdd1aeb6" providerId="LiveId" clId="{8CE788A4-BFEB-4F40-AE0F-A96167382F6C}" dt="2024-04-17T08:28:34.834" v="614" actId="20577"/>
          <ac:spMkLst>
            <pc:docMk/>
            <pc:sldMk cId="419550943" sldId="269"/>
            <ac:spMk id="6" creationId="{BF05F223-6F50-A13B-1DAF-32CB93C5B7BF}"/>
          </ac:spMkLst>
        </pc:spChg>
        <pc:picChg chg="mod">
          <ac:chgData name="excelrsolutions142@outlook.com" userId="a7eb4528bdd1aeb6" providerId="LiveId" clId="{8CE788A4-BFEB-4F40-AE0F-A96167382F6C}" dt="2024-04-17T08:21:51.193" v="541" actId="14826"/>
          <ac:picMkLst>
            <pc:docMk/>
            <pc:sldMk cId="419550943" sldId="269"/>
            <ac:picMk id="2" creationId="{A1DD3745-8786-994A-9B6A-47FE73ADF0FE}"/>
          </ac:picMkLst>
        </pc:picChg>
      </pc:sldChg>
      <pc:sldChg chg="modSp add mod">
        <pc:chgData name="excelrsolutions142@outlook.com" userId="a7eb4528bdd1aeb6" providerId="LiveId" clId="{8CE788A4-BFEB-4F40-AE0F-A96167382F6C}" dt="2024-04-17T08:28:38.805" v="616" actId="20577"/>
        <pc:sldMkLst>
          <pc:docMk/>
          <pc:sldMk cId="3650453821" sldId="270"/>
        </pc:sldMkLst>
        <pc:spChg chg="mod">
          <ac:chgData name="excelrsolutions142@outlook.com" userId="a7eb4528bdd1aeb6" providerId="LiveId" clId="{8CE788A4-BFEB-4F40-AE0F-A96167382F6C}" dt="2024-04-17T08:28:38.805" v="616" actId="20577"/>
          <ac:spMkLst>
            <pc:docMk/>
            <pc:sldMk cId="3650453821" sldId="270"/>
            <ac:spMk id="6" creationId="{BF05F223-6F50-A13B-1DAF-32CB93C5B7BF}"/>
          </ac:spMkLst>
        </pc:spChg>
        <pc:picChg chg="mod">
          <ac:chgData name="excelrsolutions142@outlook.com" userId="a7eb4528bdd1aeb6" providerId="LiveId" clId="{8CE788A4-BFEB-4F40-AE0F-A96167382F6C}" dt="2024-04-17T08:23:03.654" v="544" actId="14826"/>
          <ac:picMkLst>
            <pc:docMk/>
            <pc:sldMk cId="3650453821" sldId="270"/>
            <ac:picMk id="2" creationId="{A1DD3745-8786-994A-9B6A-47FE73ADF0FE}"/>
          </ac:picMkLst>
        </pc:picChg>
      </pc:sldChg>
      <pc:sldChg chg="addSp delSp modSp add mod">
        <pc:chgData name="excelrsolutions142@outlook.com" userId="a7eb4528bdd1aeb6" providerId="LiveId" clId="{8CE788A4-BFEB-4F40-AE0F-A96167382F6C}" dt="2024-05-17T11:03:00.529" v="709" actId="1076"/>
        <pc:sldMkLst>
          <pc:docMk/>
          <pc:sldMk cId="2808519352" sldId="271"/>
        </pc:sldMkLst>
        <pc:spChg chg="mod">
          <ac:chgData name="excelrsolutions142@outlook.com" userId="a7eb4528bdd1aeb6" providerId="LiveId" clId="{8CE788A4-BFEB-4F40-AE0F-A96167382F6C}" dt="2024-04-17T08:28:43.115" v="618" actId="20577"/>
          <ac:spMkLst>
            <pc:docMk/>
            <pc:sldMk cId="2808519352" sldId="271"/>
            <ac:spMk id="6" creationId="{BF05F223-6F50-A13B-1DAF-32CB93C5B7BF}"/>
          </ac:spMkLst>
        </pc:spChg>
        <pc:picChg chg="del mod">
          <ac:chgData name="excelrsolutions142@outlook.com" userId="a7eb4528bdd1aeb6" providerId="LiveId" clId="{8CE788A4-BFEB-4F40-AE0F-A96167382F6C}" dt="2024-05-17T11:01:00.932" v="691" actId="478"/>
          <ac:picMkLst>
            <pc:docMk/>
            <pc:sldMk cId="2808519352" sldId="271"/>
            <ac:picMk id="2" creationId="{A1DD3745-8786-994A-9B6A-47FE73ADF0FE}"/>
          </ac:picMkLst>
        </pc:picChg>
        <pc:picChg chg="add del mod modCrop">
          <ac:chgData name="excelrsolutions142@outlook.com" userId="a7eb4528bdd1aeb6" providerId="LiveId" clId="{8CE788A4-BFEB-4F40-AE0F-A96167382F6C}" dt="2024-05-17T11:02:02.809" v="699" actId="478"/>
          <ac:picMkLst>
            <pc:docMk/>
            <pc:sldMk cId="2808519352" sldId="271"/>
            <ac:picMk id="4" creationId="{B327E73F-9C95-4D8D-0DE0-959501976F59}"/>
          </ac:picMkLst>
        </pc:picChg>
        <pc:picChg chg="add mod modCrop">
          <ac:chgData name="excelrsolutions142@outlook.com" userId="a7eb4528bdd1aeb6" providerId="LiveId" clId="{8CE788A4-BFEB-4F40-AE0F-A96167382F6C}" dt="2024-05-17T11:03:00.529" v="709" actId="1076"/>
          <ac:picMkLst>
            <pc:docMk/>
            <pc:sldMk cId="2808519352" sldId="271"/>
            <ac:picMk id="7" creationId="{C18A1989-4A86-A490-DE3F-369F896B3592}"/>
          </ac:picMkLst>
        </pc:picChg>
      </pc:sldChg>
      <pc:sldChg chg="modSp add mod">
        <pc:chgData name="excelrsolutions142@outlook.com" userId="a7eb4528bdd1aeb6" providerId="LiveId" clId="{8CE788A4-BFEB-4F40-AE0F-A96167382F6C}" dt="2024-05-17T08:01:40.072" v="668" actId="20577"/>
        <pc:sldMkLst>
          <pc:docMk/>
          <pc:sldMk cId="2202105902" sldId="272"/>
        </pc:sldMkLst>
        <pc:spChg chg="mod">
          <ac:chgData name="excelrsolutions142@outlook.com" userId="a7eb4528bdd1aeb6" providerId="LiveId" clId="{8CE788A4-BFEB-4F40-AE0F-A96167382F6C}" dt="2024-05-17T08:01:40.072" v="668" actId="20577"/>
          <ac:spMkLst>
            <pc:docMk/>
            <pc:sldMk cId="2202105902" sldId="272"/>
            <ac:spMk id="5" creationId="{25D4224F-2F66-7622-C617-ED6657FF927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E30FC9-9F95-40E3-800E-3E58E52BC2CE}" type="datetimeFigureOut">
              <a:rPr lang="en-IN" smtClean="0"/>
              <a:t>17-05-2024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27BA82-40EB-459B-A2BF-46830239EB61}" type="slidenum">
              <a:rPr lang="en-IN" smtClean="0"/>
              <a:t>‹#›</a:t>
            </a:fld>
            <a:endParaRPr lang="en-IN"/>
          </a:p>
        </p:txBody>
      </p:sp>
    </p:spTree>
    <p:extLst>
      <p:ext uri="{BB962C8B-B14F-4D97-AF65-F5344CB8AC3E}">
        <p14:creationId xmlns:p14="http://schemas.microsoft.com/office/powerpoint/2010/main" val="1703350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827BA82-40EB-459B-A2BF-46830239EB61}" type="slidenum">
              <a:rPr lang="en-IN" smtClean="0"/>
              <a:t>16</a:t>
            </a:fld>
            <a:endParaRPr lang="en-IN"/>
          </a:p>
        </p:txBody>
      </p:sp>
    </p:spTree>
    <p:extLst>
      <p:ext uri="{BB962C8B-B14F-4D97-AF65-F5344CB8AC3E}">
        <p14:creationId xmlns:p14="http://schemas.microsoft.com/office/powerpoint/2010/main" val="1870018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B7362-FFB7-87FB-43BF-647AA6C0E0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931617D-3CBB-1CCC-5BA7-71C24D3D93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77C573C-5237-0D4D-0609-81F23E0B65B7}"/>
              </a:ext>
            </a:extLst>
          </p:cNvPr>
          <p:cNvSpPr>
            <a:spLocks noGrp="1"/>
          </p:cNvSpPr>
          <p:nvPr>
            <p:ph type="dt" sz="half" idx="10"/>
          </p:nvPr>
        </p:nvSpPr>
        <p:spPr/>
        <p:txBody>
          <a:bodyPr/>
          <a:lstStyle/>
          <a:p>
            <a:fld id="{1F297956-46DB-4DEA-8B55-1DCD455ACA4D}" type="datetimeFigureOut">
              <a:rPr lang="en-IN" smtClean="0"/>
              <a:t>17-05-2024</a:t>
            </a:fld>
            <a:endParaRPr lang="en-IN"/>
          </a:p>
        </p:txBody>
      </p:sp>
      <p:sp>
        <p:nvSpPr>
          <p:cNvPr id="5" name="Footer Placeholder 4">
            <a:extLst>
              <a:ext uri="{FF2B5EF4-FFF2-40B4-BE49-F238E27FC236}">
                <a16:creationId xmlns:a16="http://schemas.microsoft.com/office/drawing/2014/main" id="{260EFC3B-A2E9-F866-3B17-C1E6691D334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38D9093-E510-D32E-A1CF-2D6853A81FFF}"/>
              </a:ext>
            </a:extLst>
          </p:cNvPr>
          <p:cNvSpPr>
            <a:spLocks noGrp="1"/>
          </p:cNvSpPr>
          <p:nvPr>
            <p:ph type="sldNum" sz="quarter" idx="12"/>
          </p:nvPr>
        </p:nvSpPr>
        <p:spPr/>
        <p:txBody>
          <a:bodyPr/>
          <a:lstStyle/>
          <a:p>
            <a:fld id="{A62D7975-93AC-4565-AC64-03A3D2D41633}" type="slidenum">
              <a:rPr lang="en-IN" smtClean="0"/>
              <a:t>‹#›</a:t>
            </a:fld>
            <a:endParaRPr lang="en-IN"/>
          </a:p>
        </p:txBody>
      </p:sp>
    </p:spTree>
    <p:extLst>
      <p:ext uri="{BB962C8B-B14F-4D97-AF65-F5344CB8AC3E}">
        <p14:creationId xmlns:p14="http://schemas.microsoft.com/office/powerpoint/2010/main" val="34709941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EB721-0EC4-1095-4DDE-00499708574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E9A3138-6B49-1DAB-C7FF-B62DF0A1A2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0EB617-8853-C4DE-CD14-96150DB006BF}"/>
              </a:ext>
            </a:extLst>
          </p:cNvPr>
          <p:cNvSpPr>
            <a:spLocks noGrp="1"/>
          </p:cNvSpPr>
          <p:nvPr>
            <p:ph type="dt" sz="half" idx="10"/>
          </p:nvPr>
        </p:nvSpPr>
        <p:spPr/>
        <p:txBody>
          <a:bodyPr/>
          <a:lstStyle/>
          <a:p>
            <a:fld id="{1F297956-46DB-4DEA-8B55-1DCD455ACA4D}" type="datetimeFigureOut">
              <a:rPr lang="en-IN" smtClean="0"/>
              <a:t>17-05-2024</a:t>
            </a:fld>
            <a:endParaRPr lang="en-IN"/>
          </a:p>
        </p:txBody>
      </p:sp>
      <p:sp>
        <p:nvSpPr>
          <p:cNvPr id="5" name="Footer Placeholder 4">
            <a:extLst>
              <a:ext uri="{FF2B5EF4-FFF2-40B4-BE49-F238E27FC236}">
                <a16:creationId xmlns:a16="http://schemas.microsoft.com/office/drawing/2014/main" id="{F3AAD08A-C530-D603-727F-6E85C9FAB1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F198CF4-B8E4-0976-43D4-255DDB0E3D16}"/>
              </a:ext>
            </a:extLst>
          </p:cNvPr>
          <p:cNvSpPr>
            <a:spLocks noGrp="1"/>
          </p:cNvSpPr>
          <p:nvPr>
            <p:ph type="sldNum" sz="quarter" idx="12"/>
          </p:nvPr>
        </p:nvSpPr>
        <p:spPr/>
        <p:txBody>
          <a:bodyPr/>
          <a:lstStyle/>
          <a:p>
            <a:fld id="{A62D7975-93AC-4565-AC64-03A3D2D41633}" type="slidenum">
              <a:rPr lang="en-IN" smtClean="0"/>
              <a:t>‹#›</a:t>
            </a:fld>
            <a:endParaRPr lang="en-IN"/>
          </a:p>
        </p:txBody>
      </p:sp>
    </p:spTree>
    <p:extLst>
      <p:ext uri="{BB962C8B-B14F-4D97-AF65-F5344CB8AC3E}">
        <p14:creationId xmlns:p14="http://schemas.microsoft.com/office/powerpoint/2010/main" val="2669658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D7ADB6-2057-34E9-7A0F-203676646FB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8E0F58E-CC04-1D87-0221-F16844F1880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20C8785-3DED-F964-15A5-C75FA155F78B}"/>
              </a:ext>
            </a:extLst>
          </p:cNvPr>
          <p:cNvSpPr>
            <a:spLocks noGrp="1"/>
          </p:cNvSpPr>
          <p:nvPr>
            <p:ph type="dt" sz="half" idx="10"/>
          </p:nvPr>
        </p:nvSpPr>
        <p:spPr/>
        <p:txBody>
          <a:bodyPr/>
          <a:lstStyle/>
          <a:p>
            <a:fld id="{1F297956-46DB-4DEA-8B55-1DCD455ACA4D}" type="datetimeFigureOut">
              <a:rPr lang="en-IN" smtClean="0"/>
              <a:t>17-05-2024</a:t>
            </a:fld>
            <a:endParaRPr lang="en-IN"/>
          </a:p>
        </p:txBody>
      </p:sp>
      <p:sp>
        <p:nvSpPr>
          <p:cNvPr id="5" name="Footer Placeholder 4">
            <a:extLst>
              <a:ext uri="{FF2B5EF4-FFF2-40B4-BE49-F238E27FC236}">
                <a16:creationId xmlns:a16="http://schemas.microsoft.com/office/drawing/2014/main" id="{66DB96AB-883E-B269-43F1-F1D13EF132C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E21FC2A-FF81-9C60-FBAD-4E5CABCF9F92}"/>
              </a:ext>
            </a:extLst>
          </p:cNvPr>
          <p:cNvSpPr>
            <a:spLocks noGrp="1"/>
          </p:cNvSpPr>
          <p:nvPr>
            <p:ph type="sldNum" sz="quarter" idx="12"/>
          </p:nvPr>
        </p:nvSpPr>
        <p:spPr/>
        <p:txBody>
          <a:bodyPr/>
          <a:lstStyle/>
          <a:p>
            <a:fld id="{A62D7975-93AC-4565-AC64-03A3D2D41633}" type="slidenum">
              <a:rPr lang="en-IN" smtClean="0"/>
              <a:t>‹#›</a:t>
            </a:fld>
            <a:endParaRPr lang="en-IN"/>
          </a:p>
        </p:txBody>
      </p:sp>
    </p:spTree>
    <p:extLst>
      <p:ext uri="{BB962C8B-B14F-4D97-AF65-F5344CB8AC3E}">
        <p14:creationId xmlns:p14="http://schemas.microsoft.com/office/powerpoint/2010/main" val="2693224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5F49A-46E1-2A9C-7DFA-CEA2217AB7C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90A9E4D-D176-208F-F7F7-E508BAF320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EE225E-AECB-0C75-468E-AE5C43147DA3}"/>
              </a:ext>
            </a:extLst>
          </p:cNvPr>
          <p:cNvSpPr>
            <a:spLocks noGrp="1"/>
          </p:cNvSpPr>
          <p:nvPr>
            <p:ph type="dt" sz="half" idx="10"/>
          </p:nvPr>
        </p:nvSpPr>
        <p:spPr/>
        <p:txBody>
          <a:bodyPr/>
          <a:lstStyle/>
          <a:p>
            <a:fld id="{1F297956-46DB-4DEA-8B55-1DCD455ACA4D}" type="datetimeFigureOut">
              <a:rPr lang="en-IN" smtClean="0"/>
              <a:t>17-05-2024</a:t>
            </a:fld>
            <a:endParaRPr lang="en-IN"/>
          </a:p>
        </p:txBody>
      </p:sp>
      <p:sp>
        <p:nvSpPr>
          <p:cNvPr id="5" name="Footer Placeholder 4">
            <a:extLst>
              <a:ext uri="{FF2B5EF4-FFF2-40B4-BE49-F238E27FC236}">
                <a16:creationId xmlns:a16="http://schemas.microsoft.com/office/drawing/2014/main" id="{34020F2D-C332-481F-A929-2D7C27E2361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7C65335-4834-C8FE-8276-772C4E2159B2}"/>
              </a:ext>
            </a:extLst>
          </p:cNvPr>
          <p:cNvSpPr>
            <a:spLocks noGrp="1"/>
          </p:cNvSpPr>
          <p:nvPr>
            <p:ph type="sldNum" sz="quarter" idx="12"/>
          </p:nvPr>
        </p:nvSpPr>
        <p:spPr/>
        <p:txBody>
          <a:bodyPr/>
          <a:lstStyle/>
          <a:p>
            <a:fld id="{A62D7975-93AC-4565-AC64-03A3D2D41633}" type="slidenum">
              <a:rPr lang="en-IN" smtClean="0"/>
              <a:t>‹#›</a:t>
            </a:fld>
            <a:endParaRPr lang="en-IN"/>
          </a:p>
        </p:txBody>
      </p:sp>
    </p:spTree>
    <p:extLst>
      <p:ext uri="{BB962C8B-B14F-4D97-AF65-F5344CB8AC3E}">
        <p14:creationId xmlns:p14="http://schemas.microsoft.com/office/powerpoint/2010/main" val="2831750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94372-E2FD-3B28-4CA8-8F4FD11F44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A038C41-280D-AB6A-F1DF-46C00AB49C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1B5819-6734-14D4-9AA6-31B519F5DE2D}"/>
              </a:ext>
            </a:extLst>
          </p:cNvPr>
          <p:cNvSpPr>
            <a:spLocks noGrp="1"/>
          </p:cNvSpPr>
          <p:nvPr>
            <p:ph type="dt" sz="half" idx="10"/>
          </p:nvPr>
        </p:nvSpPr>
        <p:spPr/>
        <p:txBody>
          <a:bodyPr/>
          <a:lstStyle/>
          <a:p>
            <a:fld id="{1F297956-46DB-4DEA-8B55-1DCD455ACA4D}" type="datetimeFigureOut">
              <a:rPr lang="en-IN" smtClean="0"/>
              <a:t>17-05-2024</a:t>
            </a:fld>
            <a:endParaRPr lang="en-IN"/>
          </a:p>
        </p:txBody>
      </p:sp>
      <p:sp>
        <p:nvSpPr>
          <p:cNvPr id="5" name="Footer Placeholder 4">
            <a:extLst>
              <a:ext uri="{FF2B5EF4-FFF2-40B4-BE49-F238E27FC236}">
                <a16:creationId xmlns:a16="http://schemas.microsoft.com/office/drawing/2014/main" id="{A99B09DA-72A1-E44B-4325-BAE4DF3EE0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706303-F629-ECFC-A98E-B4130BBE2CEA}"/>
              </a:ext>
            </a:extLst>
          </p:cNvPr>
          <p:cNvSpPr>
            <a:spLocks noGrp="1"/>
          </p:cNvSpPr>
          <p:nvPr>
            <p:ph type="sldNum" sz="quarter" idx="12"/>
          </p:nvPr>
        </p:nvSpPr>
        <p:spPr/>
        <p:txBody>
          <a:bodyPr/>
          <a:lstStyle/>
          <a:p>
            <a:fld id="{A62D7975-93AC-4565-AC64-03A3D2D41633}" type="slidenum">
              <a:rPr lang="en-IN" smtClean="0"/>
              <a:t>‹#›</a:t>
            </a:fld>
            <a:endParaRPr lang="en-IN"/>
          </a:p>
        </p:txBody>
      </p:sp>
    </p:spTree>
    <p:extLst>
      <p:ext uri="{BB962C8B-B14F-4D97-AF65-F5344CB8AC3E}">
        <p14:creationId xmlns:p14="http://schemas.microsoft.com/office/powerpoint/2010/main" val="3856046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EE744-B291-D7CC-76FE-2D5CEE19CE3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3E60ADF-2971-E8B2-2F28-DB54E7A1AA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AAEF1D3-015B-76E0-A8B7-2B404CD4D2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AD51F4F-7C78-7FB2-75C0-70FC5A83968F}"/>
              </a:ext>
            </a:extLst>
          </p:cNvPr>
          <p:cNvSpPr>
            <a:spLocks noGrp="1"/>
          </p:cNvSpPr>
          <p:nvPr>
            <p:ph type="dt" sz="half" idx="10"/>
          </p:nvPr>
        </p:nvSpPr>
        <p:spPr/>
        <p:txBody>
          <a:bodyPr/>
          <a:lstStyle/>
          <a:p>
            <a:fld id="{1F297956-46DB-4DEA-8B55-1DCD455ACA4D}" type="datetimeFigureOut">
              <a:rPr lang="en-IN" smtClean="0"/>
              <a:t>17-05-2024</a:t>
            </a:fld>
            <a:endParaRPr lang="en-IN"/>
          </a:p>
        </p:txBody>
      </p:sp>
      <p:sp>
        <p:nvSpPr>
          <p:cNvPr id="6" name="Footer Placeholder 5">
            <a:extLst>
              <a:ext uri="{FF2B5EF4-FFF2-40B4-BE49-F238E27FC236}">
                <a16:creationId xmlns:a16="http://schemas.microsoft.com/office/drawing/2014/main" id="{952075ED-3185-B692-F585-7A29311A738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EA03780-4A40-38BE-ADE2-B222B2ADF9EB}"/>
              </a:ext>
            </a:extLst>
          </p:cNvPr>
          <p:cNvSpPr>
            <a:spLocks noGrp="1"/>
          </p:cNvSpPr>
          <p:nvPr>
            <p:ph type="sldNum" sz="quarter" idx="12"/>
          </p:nvPr>
        </p:nvSpPr>
        <p:spPr/>
        <p:txBody>
          <a:bodyPr/>
          <a:lstStyle/>
          <a:p>
            <a:fld id="{A62D7975-93AC-4565-AC64-03A3D2D41633}" type="slidenum">
              <a:rPr lang="en-IN" smtClean="0"/>
              <a:t>‹#›</a:t>
            </a:fld>
            <a:endParaRPr lang="en-IN"/>
          </a:p>
        </p:txBody>
      </p:sp>
    </p:spTree>
    <p:extLst>
      <p:ext uri="{BB962C8B-B14F-4D97-AF65-F5344CB8AC3E}">
        <p14:creationId xmlns:p14="http://schemas.microsoft.com/office/powerpoint/2010/main" val="653384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D33EE-F750-E7CE-7CE0-D111B81C404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F66B777-2B5F-2817-85EE-ADB1D29008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B5EC42-0B65-BB80-2DF6-14D1744669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AB352FF-DF52-FC42-8B7E-88337C379B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8312AFB-C885-1DD1-511F-D090504BE2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7BA31BA-9310-6767-5E70-0C8059F6B2E8}"/>
              </a:ext>
            </a:extLst>
          </p:cNvPr>
          <p:cNvSpPr>
            <a:spLocks noGrp="1"/>
          </p:cNvSpPr>
          <p:nvPr>
            <p:ph type="dt" sz="half" idx="10"/>
          </p:nvPr>
        </p:nvSpPr>
        <p:spPr/>
        <p:txBody>
          <a:bodyPr/>
          <a:lstStyle/>
          <a:p>
            <a:fld id="{1F297956-46DB-4DEA-8B55-1DCD455ACA4D}" type="datetimeFigureOut">
              <a:rPr lang="en-IN" smtClean="0"/>
              <a:t>17-05-2024</a:t>
            </a:fld>
            <a:endParaRPr lang="en-IN"/>
          </a:p>
        </p:txBody>
      </p:sp>
      <p:sp>
        <p:nvSpPr>
          <p:cNvPr id="8" name="Footer Placeholder 7">
            <a:extLst>
              <a:ext uri="{FF2B5EF4-FFF2-40B4-BE49-F238E27FC236}">
                <a16:creationId xmlns:a16="http://schemas.microsoft.com/office/drawing/2014/main" id="{53717B52-61E4-82F7-22C3-A855822CD1B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661F331-3395-80A7-6DFD-C941B8358F20}"/>
              </a:ext>
            </a:extLst>
          </p:cNvPr>
          <p:cNvSpPr>
            <a:spLocks noGrp="1"/>
          </p:cNvSpPr>
          <p:nvPr>
            <p:ph type="sldNum" sz="quarter" idx="12"/>
          </p:nvPr>
        </p:nvSpPr>
        <p:spPr/>
        <p:txBody>
          <a:bodyPr/>
          <a:lstStyle/>
          <a:p>
            <a:fld id="{A62D7975-93AC-4565-AC64-03A3D2D41633}" type="slidenum">
              <a:rPr lang="en-IN" smtClean="0"/>
              <a:t>‹#›</a:t>
            </a:fld>
            <a:endParaRPr lang="en-IN"/>
          </a:p>
        </p:txBody>
      </p:sp>
    </p:spTree>
    <p:extLst>
      <p:ext uri="{BB962C8B-B14F-4D97-AF65-F5344CB8AC3E}">
        <p14:creationId xmlns:p14="http://schemas.microsoft.com/office/powerpoint/2010/main" val="567059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D342-212B-6B0D-8453-BEAB939D276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CDA1781-C296-BA49-E5A7-0B566FDF8BFF}"/>
              </a:ext>
            </a:extLst>
          </p:cNvPr>
          <p:cNvSpPr>
            <a:spLocks noGrp="1"/>
          </p:cNvSpPr>
          <p:nvPr>
            <p:ph type="dt" sz="half" idx="10"/>
          </p:nvPr>
        </p:nvSpPr>
        <p:spPr/>
        <p:txBody>
          <a:bodyPr/>
          <a:lstStyle/>
          <a:p>
            <a:fld id="{1F297956-46DB-4DEA-8B55-1DCD455ACA4D}" type="datetimeFigureOut">
              <a:rPr lang="en-IN" smtClean="0"/>
              <a:t>17-05-2024</a:t>
            </a:fld>
            <a:endParaRPr lang="en-IN"/>
          </a:p>
        </p:txBody>
      </p:sp>
      <p:sp>
        <p:nvSpPr>
          <p:cNvPr id="4" name="Footer Placeholder 3">
            <a:extLst>
              <a:ext uri="{FF2B5EF4-FFF2-40B4-BE49-F238E27FC236}">
                <a16:creationId xmlns:a16="http://schemas.microsoft.com/office/drawing/2014/main" id="{13C10C79-2B05-A54A-054D-17DB35CA768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2C21E2C-5A37-974A-72C8-EB4D939BC26C}"/>
              </a:ext>
            </a:extLst>
          </p:cNvPr>
          <p:cNvSpPr>
            <a:spLocks noGrp="1"/>
          </p:cNvSpPr>
          <p:nvPr>
            <p:ph type="sldNum" sz="quarter" idx="12"/>
          </p:nvPr>
        </p:nvSpPr>
        <p:spPr/>
        <p:txBody>
          <a:bodyPr/>
          <a:lstStyle/>
          <a:p>
            <a:fld id="{A62D7975-93AC-4565-AC64-03A3D2D41633}" type="slidenum">
              <a:rPr lang="en-IN" smtClean="0"/>
              <a:t>‹#›</a:t>
            </a:fld>
            <a:endParaRPr lang="en-IN"/>
          </a:p>
        </p:txBody>
      </p:sp>
    </p:spTree>
    <p:extLst>
      <p:ext uri="{BB962C8B-B14F-4D97-AF65-F5344CB8AC3E}">
        <p14:creationId xmlns:p14="http://schemas.microsoft.com/office/powerpoint/2010/main" val="1724929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F58F11-2F3F-57AE-F625-B5052CE9400F}"/>
              </a:ext>
            </a:extLst>
          </p:cNvPr>
          <p:cNvSpPr>
            <a:spLocks noGrp="1"/>
          </p:cNvSpPr>
          <p:nvPr>
            <p:ph type="dt" sz="half" idx="10"/>
          </p:nvPr>
        </p:nvSpPr>
        <p:spPr/>
        <p:txBody>
          <a:bodyPr/>
          <a:lstStyle/>
          <a:p>
            <a:fld id="{1F297956-46DB-4DEA-8B55-1DCD455ACA4D}" type="datetimeFigureOut">
              <a:rPr lang="en-IN" smtClean="0"/>
              <a:t>17-05-2024</a:t>
            </a:fld>
            <a:endParaRPr lang="en-IN"/>
          </a:p>
        </p:txBody>
      </p:sp>
      <p:sp>
        <p:nvSpPr>
          <p:cNvPr id="3" name="Footer Placeholder 2">
            <a:extLst>
              <a:ext uri="{FF2B5EF4-FFF2-40B4-BE49-F238E27FC236}">
                <a16:creationId xmlns:a16="http://schemas.microsoft.com/office/drawing/2014/main" id="{2852F34B-1C1A-E62E-A006-8E25CFF4B70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27D892B-2EA0-7B1F-A2FE-002DBAE50881}"/>
              </a:ext>
            </a:extLst>
          </p:cNvPr>
          <p:cNvSpPr>
            <a:spLocks noGrp="1"/>
          </p:cNvSpPr>
          <p:nvPr>
            <p:ph type="sldNum" sz="quarter" idx="12"/>
          </p:nvPr>
        </p:nvSpPr>
        <p:spPr/>
        <p:txBody>
          <a:bodyPr/>
          <a:lstStyle/>
          <a:p>
            <a:fld id="{A62D7975-93AC-4565-AC64-03A3D2D41633}" type="slidenum">
              <a:rPr lang="en-IN" smtClean="0"/>
              <a:t>‹#›</a:t>
            </a:fld>
            <a:endParaRPr lang="en-IN"/>
          </a:p>
        </p:txBody>
      </p:sp>
    </p:spTree>
    <p:extLst>
      <p:ext uri="{BB962C8B-B14F-4D97-AF65-F5344CB8AC3E}">
        <p14:creationId xmlns:p14="http://schemas.microsoft.com/office/powerpoint/2010/main" val="88304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8EB6B-2FF1-EF82-70FA-62EBD9A0A8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B42E6AB-2B52-CF1F-C692-DB03BFDEA9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D89AFA5-C849-4155-FB5F-7EE6BFE7A3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21602B-EB09-4D4F-38DE-0C517BE99FF4}"/>
              </a:ext>
            </a:extLst>
          </p:cNvPr>
          <p:cNvSpPr>
            <a:spLocks noGrp="1"/>
          </p:cNvSpPr>
          <p:nvPr>
            <p:ph type="dt" sz="half" idx="10"/>
          </p:nvPr>
        </p:nvSpPr>
        <p:spPr/>
        <p:txBody>
          <a:bodyPr/>
          <a:lstStyle/>
          <a:p>
            <a:fld id="{1F297956-46DB-4DEA-8B55-1DCD455ACA4D}" type="datetimeFigureOut">
              <a:rPr lang="en-IN" smtClean="0"/>
              <a:t>17-05-2024</a:t>
            </a:fld>
            <a:endParaRPr lang="en-IN"/>
          </a:p>
        </p:txBody>
      </p:sp>
      <p:sp>
        <p:nvSpPr>
          <p:cNvPr id="6" name="Footer Placeholder 5">
            <a:extLst>
              <a:ext uri="{FF2B5EF4-FFF2-40B4-BE49-F238E27FC236}">
                <a16:creationId xmlns:a16="http://schemas.microsoft.com/office/drawing/2014/main" id="{29D78525-03C6-C52F-E315-6FBE1BEAFD0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603BA33-6B0E-04FA-F8EB-D57872B974C1}"/>
              </a:ext>
            </a:extLst>
          </p:cNvPr>
          <p:cNvSpPr>
            <a:spLocks noGrp="1"/>
          </p:cNvSpPr>
          <p:nvPr>
            <p:ph type="sldNum" sz="quarter" idx="12"/>
          </p:nvPr>
        </p:nvSpPr>
        <p:spPr/>
        <p:txBody>
          <a:bodyPr/>
          <a:lstStyle/>
          <a:p>
            <a:fld id="{A62D7975-93AC-4565-AC64-03A3D2D41633}" type="slidenum">
              <a:rPr lang="en-IN" smtClean="0"/>
              <a:t>‹#›</a:t>
            </a:fld>
            <a:endParaRPr lang="en-IN"/>
          </a:p>
        </p:txBody>
      </p:sp>
    </p:spTree>
    <p:extLst>
      <p:ext uri="{BB962C8B-B14F-4D97-AF65-F5344CB8AC3E}">
        <p14:creationId xmlns:p14="http://schemas.microsoft.com/office/powerpoint/2010/main" val="2874766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0C6ED-5212-2D6B-03DD-DE8805C38A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B43ECD0-23D6-2BBE-9D1C-D978851072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34EC115-D1FE-F923-0C0E-1ABF350BD3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0DF632-1E4D-5C92-9941-846C42B07A1D}"/>
              </a:ext>
            </a:extLst>
          </p:cNvPr>
          <p:cNvSpPr>
            <a:spLocks noGrp="1"/>
          </p:cNvSpPr>
          <p:nvPr>
            <p:ph type="dt" sz="half" idx="10"/>
          </p:nvPr>
        </p:nvSpPr>
        <p:spPr/>
        <p:txBody>
          <a:bodyPr/>
          <a:lstStyle/>
          <a:p>
            <a:fld id="{1F297956-46DB-4DEA-8B55-1DCD455ACA4D}" type="datetimeFigureOut">
              <a:rPr lang="en-IN" smtClean="0"/>
              <a:t>17-05-2024</a:t>
            </a:fld>
            <a:endParaRPr lang="en-IN"/>
          </a:p>
        </p:txBody>
      </p:sp>
      <p:sp>
        <p:nvSpPr>
          <p:cNvPr id="6" name="Footer Placeholder 5">
            <a:extLst>
              <a:ext uri="{FF2B5EF4-FFF2-40B4-BE49-F238E27FC236}">
                <a16:creationId xmlns:a16="http://schemas.microsoft.com/office/drawing/2014/main" id="{DFBF0153-0F53-824E-D3CB-00678106241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99EC88E-E559-7B3A-EC34-69BA8EF2EDEE}"/>
              </a:ext>
            </a:extLst>
          </p:cNvPr>
          <p:cNvSpPr>
            <a:spLocks noGrp="1"/>
          </p:cNvSpPr>
          <p:nvPr>
            <p:ph type="sldNum" sz="quarter" idx="12"/>
          </p:nvPr>
        </p:nvSpPr>
        <p:spPr/>
        <p:txBody>
          <a:bodyPr/>
          <a:lstStyle/>
          <a:p>
            <a:fld id="{A62D7975-93AC-4565-AC64-03A3D2D41633}" type="slidenum">
              <a:rPr lang="en-IN" smtClean="0"/>
              <a:t>‹#›</a:t>
            </a:fld>
            <a:endParaRPr lang="en-IN"/>
          </a:p>
        </p:txBody>
      </p:sp>
    </p:spTree>
    <p:extLst>
      <p:ext uri="{BB962C8B-B14F-4D97-AF65-F5344CB8AC3E}">
        <p14:creationId xmlns:p14="http://schemas.microsoft.com/office/powerpoint/2010/main" val="1873578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2A6D41-F47E-9EF1-3DD5-F842D83F48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FBB6F8-A3E1-C5F1-A195-19D495185C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15A9848-D2AB-2C66-398E-D750693E2C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297956-46DB-4DEA-8B55-1DCD455ACA4D}" type="datetimeFigureOut">
              <a:rPr lang="en-IN" smtClean="0"/>
              <a:t>17-05-2024</a:t>
            </a:fld>
            <a:endParaRPr lang="en-IN"/>
          </a:p>
        </p:txBody>
      </p:sp>
      <p:sp>
        <p:nvSpPr>
          <p:cNvPr id="5" name="Footer Placeholder 4">
            <a:extLst>
              <a:ext uri="{FF2B5EF4-FFF2-40B4-BE49-F238E27FC236}">
                <a16:creationId xmlns:a16="http://schemas.microsoft.com/office/drawing/2014/main" id="{9B9635EC-CD4F-4041-0FAA-F6A8441EA7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A7C0122-E617-1E55-4347-3F0E0EAE8D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2D7975-93AC-4565-AC64-03A3D2D41633}" type="slidenum">
              <a:rPr lang="en-IN" smtClean="0"/>
              <a:t>‹#›</a:t>
            </a:fld>
            <a:endParaRPr lang="en-IN"/>
          </a:p>
        </p:txBody>
      </p:sp>
    </p:spTree>
    <p:extLst>
      <p:ext uri="{BB962C8B-B14F-4D97-AF65-F5344CB8AC3E}">
        <p14:creationId xmlns:p14="http://schemas.microsoft.com/office/powerpoint/2010/main" val="1688625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ev.mysql.com/downloads/installer/"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5D4224F-2F66-7622-C617-ED6657FF9272}"/>
              </a:ext>
            </a:extLst>
          </p:cNvPr>
          <p:cNvSpPr txBox="1"/>
          <p:nvPr/>
        </p:nvSpPr>
        <p:spPr>
          <a:xfrm>
            <a:off x="1624160" y="1310574"/>
            <a:ext cx="8943680" cy="4062651"/>
          </a:xfrm>
          <a:prstGeom prst="rect">
            <a:avLst/>
          </a:prstGeom>
          <a:noFill/>
        </p:spPr>
        <p:txBody>
          <a:bodyPr wrap="square">
            <a:spAutoFit/>
          </a:bodyPr>
          <a:lstStyle/>
          <a:p>
            <a:pPr algn="ctr" fontAlgn="base"/>
            <a:r>
              <a:rPr lang="en-US" sz="8000" b="1" i="0" dirty="0">
                <a:solidFill>
                  <a:srgbClr val="002060"/>
                </a:solidFill>
                <a:effectLst/>
                <a:highlight>
                  <a:srgbClr val="FFFFFF"/>
                </a:highlight>
                <a:latin typeface="Nunito" pitchFamily="2" charset="0"/>
              </a:rPr>
              <a:t>MySQL Installation on Windows</a:t>
            </a:r>
            <a:endParaRPr lang="en-US" sz="8000" b="0" i="0" dirty="0">
              <a:solidFill>
                <a:srgbClr val="002060"/>
              </a:solidFill>
              <a:effectLst/>
              <a:highlight>
                <a:srgbClr val="FFFFFF"/>
              </a:highlight>
              <a:latin typeface="Nunito" pitchFamily="2" charset="0"/>
            </a:endParaRPr>
          </a:p>
          <a:p>
            <a:endParaRPr lang="en-US" b="0" i="0" dirty="0">
              <a:solidFill>
                <a:srgbClr val="273239"/>
              </a:solidFill>
              <a:effectLst/>
              <a:highlight>
                <a:srgbClr val="FFFFFF"/>
              </a:highlight>
              <a:latin typeface="Nunito" pitchFamily="2" charset="0"/>
            </a:endParaRPr>
          </a:p>
        </p:txBody>
      </p:sp>
    </p:spTree>
    <p:extLst>
      <p:ext uri="{BB962C8B-B14F-4D97-AF65-F5344CB8AC3E}">
        <p14:creationId xmlns:p14="http://schemas.microsoft.com/office/powerpoint/2010/main" val="1627975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BF05F223-6F50-A13B-1DAF-32CB93C5B7BF}"/>
              </a:ext>
            </a:extLst>
          </p:cNvPr>
          <p:cNvSpPr>
            <a:spLocks noChangeArrowheads="1"/>
          </p:cNvSpPr>
          <p:nvPr/>
        </p:nvSpPr>
        <p:spPr bwMode="auto">
          <a:xfrm>
            <a:off x="1008668" y="372997"/>
            <a:ext cx="9549352"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l" fontAlgn="base"/>
            <a:r>
              <a:rPr lang="en-US" b="1" i="0" dirty="0">
                <a:solidFill>
                  <a:srgbClr val="273239"/>
                </a:solidFill>
                <a:effectLst/>
                <a:highlight>
                  <a:srgbClr val="FFFFFF"/>
                </a:highlight>
                <a:latin typeface="Nunito" pitchFamily="2" charset="0"/>
              </a:rPr>
              <a:t>Step </a:t>
            </a:r>
            <a:r>
              <a:rPr lang="en-US" b="1" dirty="0">
                <a:solidFill>
                  <a:srgbClr val="273239"/>
                </a:solidFill>
                <a:highlight>
                  <a:srgbClr val="FFFFFF"/>
                </a:highlight>
                <a:latin typeface="Nunito" pitchFamily="2" charset="0"/>
              </a:rPr>
              <a:t>9</a:t>
            </a:r>
            <a:r>
              <a:rPr lang="en-US" b="1" i="0" dirty="0">
                <a:solidFill>
                  <a:srgbClr val="273239"/>
                </a:solidFill>
                <a:effectLst/>
                <a:highlight>
                  <a:srgbClr val="FFFFFF"/>
                </a:highlight>
                <a:latin typeface="Nunito" pitchFamily="2" charset="0"/>
              </a:rPr>
              <a:t>: </a:t>
            </a:r>
            <a:r>
              <a:rPr lang="en-US" b="1" dirty="0">
                <a:solidFill>
                  <a:srgbClr val="273239"/>
                </a:solidFill>
                <a:highlight>
                  <a:srgbClr val="FFFFFF"/>
                </a:highlight>
                <a:latin typeface="Nunito" pitchFamily="2" charset="0"/>
              </a:rPr>
              <a:t>Creating Password</a:t>
            </a:r>
            <a:endParaRPr lang="en-US" b="1" i="0" dirty="0">
              <a:solidFill>
                <a:srgbClr val="273239"/>
              </a:solidFill>
              <a:effectLst/>
              <a:highlight>
                <a:srgbClr val="FFFFFF"/>
              </a:highlight>
              <a:latin typeface="Nunito" pitchFamily="2" charset="0"/>
            </a:endParaRPr>
          </a:p>
          <a:p>
            <a:pPr algn="l" rtl="0" fontAlgn="base"/>
            <a:r>
              <a:rPr lang="en-US" b="0" i="0" dirty="0">
                <a:solidFill>
                  <a:srgbClr val="000000"/>
                </a:solidFill>
                <a:effectLst/>
                <a:highlight>
                  <a:srgbClr val="FFFFFF"/>
                </a:highlight>
                <a:latin typeface="Nunito" pitchFamily="2" charset="0"/>
              </a:rPr>
              <a:t>Set a password for the root account. This password must always be used to log into the root account in every session. After setting password, click </a:t>
            </a:r>
            <a:r>
              <a:rPr lang="en-US" b="1" i="0" dirty="0">
                <a:solidFill>
                  <a:srgbClr val="000000"/>
                </a:solidFill>
                <a:effectLst/>
                <a:highlight>
                  <a:srgbClr val="FFFFFF"/>
                </a:highlight>
                <a:latin typeface="Nunito" pitchFamily="2" charset="0"/>
              </a:rPr>
              <a:t>Next</a:t>
            </a:r>
            <a:r>
              <a:rPr lang="en-US" b="0" i="0" dirty="0">
                <a:solidFill>
                  <a:srgbClr val="000000"/>
                </a:solidFill>
                <a:effectLst/>
                <a:highlight>
                  <a:srgbClr val="FFFFFF"/>
                </a:highlight>
                <a:latin typeface="Nunito" pitchFamily="2" charset="0"/>
              </a:rPr>
              <a:t>.</a:t>
            </a:r>
            <a:endParaRPr lang="en-US" b="0" i="0" dirty="0">
              <a:solidFill>
                <a:srgbClr val="273239"/>
              </a:solidFill>
              <a:effectLst/>
              <a:highlight>
                <a:srgbClr val="FFFFFF"/>
              </a:highlight>
              <a:latin typeface="Nunito" pitchFamily="2" charset="0"/>
            </a:endParaRPr>
          </a:p>
        </p:txBody>
      </p:sp>
      <p:pic>
        <p:nvPicPr>
          <p:cNvPr id="7170" name="Picture 2">
            <a:extLst>
              <a:ext uri="{FF2B5EF4-FFF2-40B4-BE49-F238E27FC236}">
                <a16:creationId xmlns:a16="http://schemas.microsoft.com/office/drawing/2014/main" id="{CC645A6C-729D-F6A1-D29E-B732DD630E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2709726" y="1555422"/>
            <a:ext cx="6772547" cy="5142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7364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BF05F223-6F50-A13B-1DAF-32CB93C5B7BF}"/>
              </a:ext>
            </a:extLst>
          </p:cNvPr>
          <p:cNvSpPr>
            <a:spLocks noChangeArrowheads="1"/>
          </p:cNvSpPr>
          <p:nvPr/>
        </p:nvSpPr>
        <p:spPr bwMode="auto">
          <a:xfrm>
            <a:off x="1008668" y="372997"/>
            <a:ext cx="9549352"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l" fontAlgn="base"/>
            <a:r>
              <a:rPr lang="en-US" b="1" i="0" dirty="0">
                <a:solidFill>
                  <a:srgbClr val="273239"/>
                </a:solidFill>
                <a:effectLst/>
                <a:highlight>
                  <a:srgbClr val="FFFFFF"/>
                </a:highlight>
                <a:latin typeface="Nunito" pitchFamily="2" charset="0"/>
              </a:rPr>
              <a:t>Step 10: Windows Service</a:t>
            </a:r>
          </a:p>
          <a:p>
            <a:pPr algn="l" rtl="0" fontAlgn="base"/>
            <a:r>
              <a:rPr lang="en-US" b="0" i="0" dirty="0">
                <a:solidFill>
                  <a:srgbClr val="000000"/>
                </a:solidFill>
                <a:effectLst/>
                <a:highlight>
                  <a:srgbClr val="FFFFFF"/>
                </a:highlight>
                <a:latin typeface="Nunito" pitchFamily="2" charset="0"/>
              </a:rPr>
              <a:t>In this step, MySQL Server Instance will be configured as a Windows Service. The default name will be set as "MySQL80", which can be changed if needed. Click </a:t>
            </a:r>
            <a:r>
              <a:rPr lang="en-US" b="1" i="0" dirty="0">
                <a:solidFill>
                  <a:srgbClr val="000000"/>
                </a:solidFill>
                <a:effectLst/>
                <a:highlight>
                  <a:srgbClr val="FFFFFF"/>
                </a:highlight>
                <a:latin typeface="Nunito" pitchFamily="2" charset="0"/>
              </a:rPr>
              <a:t>Next</a:t>
            </a:r>
            <a:r>
              <a:rPr lang="en-US" b="0" i="0" dirty="0">
                <a:solidFill>
                  <a:srgbClr val="000000"/>
                </a:solidFill>
                <a:effectLst/>
                <a:highlight>
                  <a:srgbClr val="FFFFFF"/>
                </a:highlight>
                <a:latin typeface="Nunito" pitchFamily="2" charset="0"/>
              </a:rPr>
              <a:t>.</a:t>
            </a:r>
            <a:endParaRPr lang="en-US" b="0" i="0" dirty="0">
              <a:solidFill>
                <a:srgbClr val="273239"/>
              </a:solidFill>
              <a:effectLst/>
              <a:highlight>
                <a:srgbClr val="FFFFFF"/>
              </a:highlight>
              <a:latin typeface="Nunito" pitchFamily="2" charset="0"/>
            </a:endParaRPr>
          </a:p>
        </p:txBody>
      </p:sp>
      <p:pic>
        <p:nvPicPr>
          <p:cNvPr id="2" name="Picture 1">
            <a:extLst>
              <a:ext uri="{FF2B5EF4-FFF2-40B4-BE49-F238E27FC236}">
                <a16:creationId xmlns:a16="http://schemas.microsoft.com/office/drawing/2014/main" id="{A1DD3745-8786-994A-9B6A-47FE73ADF0FE}"/>
              </a:ext>
            </a:extLst>
          </p:cNvPr>
          <p:cNvPicPr>
            <a:picLocks noChangeAspect="1"/>
          </p:cNvPicPr>
          <p:nvPr/>
        </p:nvPicPr>
        <p:blipFill>
          <a:blip r:embed="rId2"/>
          <a:stretch>
            <a:fillRect/>
          </a:stretch>
        </p:blipFill>
        <p:spPr>
          <a:xfrm>
            <a:off x="2729300" y="1430419"/>
            <a:ext cx="6733399" cy="5101719"/>
          </a:xfrm>
          <a:prstGeom prst="rect">
            <a:avLst/>
          </a:prstGeom>
        </p:spPr>
      </p:pic>
    </p:spTree>
    <p:extLst>
      <p:ext uri="{BB962C8B-B14F-4D97-AF65-F5344CB8AC3E}">
        <p14:creationId xmlns:p14="http://schemas.microsoft.com/office/powerpoint/2010/main" val="2817380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BF05F223-6F50-A13B-1DAF-32CB93C5B7BF}"/>
              </a:ext>
            </a:extLst>
          </p:cNvPr>
          <p:cNvSpPr>
            <a:spLocks noChangeArrowheads="1"/>
          </p:cNvSpPr>
          <p:nvPr/>
        </p:nvSpPr>
        <p:spPr bwMode="auto">
          <a:xfrm>
            <a:off x="1008668" y="511496"/>
            <a:ext cx="9549352"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l" fontAlgn="base"/>
            <a:r>
              <a:rPr lang="en-US" b="1" i="0" dirty="0">
                <a:solidFill>
                  <a:srgbClr val="273239"/>
                </a:solidFill>
                <a:effectLst/>
                <a:highlight>
                  <a:srgbClr val="FFFFFF"/>
                </a:highlight>
                <a:latin typeface="Nunito" pitchFamily="2" charset="0"/>
              </a:rPr>
              <a:t>Step 11: </a:t>
            </a:r>
            <a:r>
              <a:rPr lang="en-US" b="1" dirty="0">
                <a:solidFill>
                  <a:srgbClr val="273239"/>
                </a:solidFill>
                <a:highlight>
                  <a:srgbClr val="FFFFFF"/>
                </a:highlight>
                <a:latin typeface="Nunito" pitchFamily="2" charset="0"/>
              </a:rPr>
              <a:t>Server file Permissions</a:t>
            </a:r>
            <a:endParaRPr lang="en-US" b="1" i="0" dirty="0">
              <a:solidFill>
                <a:srgbClr val="273239"/>
              </a:solidFill>
              <a:effectLst/>
              <a:highlight>
                <a:srgbClr val="FFFFFF"/>
              </a:highlight>
              <a:latin typeface="Nunito" pitchFamily="2" charset="0"/>
            </a:endParaRPr>
          </a:p>
          <a:p>
            <a:pPr algn="l" rtl="0" fontAlgn="base"/>
            <a:r>
              <a:rPr lang="en-US" b="0" i="0" dirty="0">
                <a:solidFill>
                  <a:srgbClr val="000000"/>
                </a:solidFill>
                <a:effectLst/>
                <a:highlight>
                  <a:srgbClr val="FFFFFF"/>
                </a:highlight>
                <a:latin typeface="Nunito" pitchFamily="2" charset="0"/>
              </a:rPr>
              <a:t>Now, set the file permissions as required and click </a:t>
            </a:r>
            <a:r>
              <a:rPr lang="en-US" b="1" i="0" dirty="0">
                <a:solidFill>
                  <a:srgbClr val="000000"/>
                </a:solidFill>
                <a:effectLst/>
                <a:highlight>
                  <a:srgbClr val="FFFFFF"/>
                </a:highlight>
                <a:latin typeface="Nunito" pitchFamily="2" charset="0"/>
              </a:rPr>
              <a:t>Next</a:t>
            </a:r>
            <a:r>
              <a:rPr lang="en-US" b="0" i="0" dirty="0">
                <a:solidFill>
                  <a:srgbClr val="000000"/>
                </a:solidFill>
                <a:effectLst/>
                <a:highlight>
                  <a:srgbClr val="FFFFFF"/>
                </a:highlight>
                <a:latin typeface="Nunito" pitchFamily="2" charset="0"/>
              </a:rPr>
              <a:t>.</a:t>
            </a:r>
            <a:endParaRPr lang="en-US" b="0" i="0" dirty="0">
              <a:solidFill>
                <a:srgbClr val="273239"/>
              </a:solidFill>
              <a:effectLst/>
              <a:highlight>
                <a:srgbClr val="FFFFFF"/>
              </a:highlight>
              <a:latin typeface="Nunito" pitchFamily="2" charset="0"/>
            </a:endParaRPr>
          </a:p>
        </p:txBody>
      </p:sp>
      <p:pic>
        <p:nvPicPr>
          <p:cNvPr id="2" name="Picture 1">
            <a:extLst>
              <a:ext uri="{FF2B5EF4-FFF2-40B4-BE49-F238E27FC236}">
                <a16:creationId xmlns:a16="http://schemas.microsoft.com/office/drawing/2014/main" id="{A1DD3745-8786-994A-9B6A-47FE73ADF0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729300" y="1430419"/>
            <a:ext cx="6733398" cy="5101719"/>
          </a:xfrm>
          <a:prstGeom prst="rect">
            <a:avLst/>
          </a:prstGeom>
        </p:spPr>
      </p:pic>
    </p:spTree>
    <p:extLst>
      <p:ext uri="{BB962C8B-B14F-4D97-AF65-F5344CB8AC3E}">
        <p14:creationId xmlns:p14="http://schemas.microsoft.com/office/powerpoint/2010/main" val="28361958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BF05F223-6F50-A13B-1DAF-32CB93C5B7BF}"/>
              </a:ext>
            </a:extLst>
          </p:cNvPr>
          <p:cNvSpPr>
            <a:spLocks noChangeArrowheads="1"/>
          </p:cNvSpPr>
          <p:nvPr/>
        </p:nvSpPr>
        <p:spPr bwMode="auto">
          <a:xfrm>
            <a:off x="1008668" y="372995"/>
            <a:ext cx="9549352"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l" fontAlgn="base"/>
            <a:r>
              <a:rPr lang="en-US" b="1" i="0" dirty="0">
                <a:solidFill>
                  <a:srgbClr val="273239"/>
                </a:solidFill>
                <a:effectLst/>
                <a:highlight>
                  <a:srgbClr val="FFFFFF"/>
                </a:highlight>
                <a:latin typeface="Nunito" pitchFamily="2" charset="0"/>
              </a:rPr>
              <a:t>Step 12: Apply Configuration</a:t>
            </a:r>
          </a:p>
          <a:p>
            <a:pPr algn="l"/>
            <a:r>
              <a:rPr lang="en-US" b="0" i="0" dirty="0">
                <a:solidFill>
                  <a:srgbClr val="000000"/>
                </a:solidFill>
                <a:effectLst/>
                <a:latin typeface="Nunito" pitchFamily="2" charset="0"/>
              </a:rPr>
              <a:t>As shown in the image below, the specified configuration steps will be applied on clicking </a:t>
            </a:r>
            <a:r>
              <a:rPr lang="en-US" b="1" i="0" dirty="0">
                <a:solidFill>
                  <a:srgbClr val="000000"/>
                </a:solidFill>
                <a:effectLst/>
                <a:latin typeface="Nunito" pitchFamily="2" charset="0"/>
              </a:rPr>
              <a:t>Execute</a:t>
            </a:r>
            <a:r>
              <a:rPr lang="en-US" b="0" i="0" dirty="0">
                <a:solidFill>
                  <a:srgbClr val="000000"/>
                </a:solidFill>
                <a:effectLst/>
                <a:latin typeface="Nunito" pitchFamily="2" charset="0"/>
              </a:rPr>
              <a:t>.</a:t>
            </a:r>
          </a:p>
        </p:txBody>
      </p:sp>
      <p:pic>
        <p:nvPicPr>
          <p:cNvPr id="2" name="Picture 1">
            <a:extLst>
              <a:ext uri="{FF2B5EF4-FFF2-40B4-BE49-F238E27FC236}">
                <a16:creationId xmlns:a16="http://schemas.microsoft.com/office/drawing/2014/main" id="{A1DD3745-8786-994A-9B6A-47FE73ADF0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729300" y="1411565"/>
            <a:ext cx="6733398" cy="5101719"/>
          </a:xfrm>
          <a:prstGeom prst="rect">
            <a:avLst/>
          </a:prstGeom>
        </p:spPr>
      </p:pic>
    </p:spTree>
    <p:extLst>
      <p:ext uri="{BB962C8B-B14F-4D97-AF65-F5344CB8AC3E}">
        <p14:creationId xmlns:p14="http://schemas.microsoft.com/office/powerpoint/2010/main" val="419550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BF05F223-6F50-A13B-1DAF-32CB93C5B7BF}"/>
              </a:ext>
            </a:extLst>
          </p:cNvPr>
          <p:cNvSpPr>
            <a:spLocks noChangeArrowheads="1"/>
          </p:cNvSpPr>
          <p:nvPr/>
        </p:nvSpPr>
        <p:spPr bwMode="auto">
          <a:xfrm>
            <a:off x="1008668" y="372995"/>
            <a:ext cx="9549352"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l" fontAlgn="base"/>
            <a:r>
              <a:rPr lang="en-US" b="1" i="0" dirty="0">
                <a:solidFill>
                  <a:srgbClr val="273239"/>
                </a:solidFill>
                <a:effectLst/>
                <a:highlight>
                  <a:srgbClr val="FFFFFF"/>
                </a:highlight>
                <a:latin typeface="Nunito" pitchFamily="2" charset="0"/>
              </a:rPr>
              <a:t>Step 13: </a:t>
            </a:r>
            <a:r>
              <a:rPr lang="en-US" b="1" dirty="0">
                <a:solidFill>
                  <a:srgbClr val="273239"/>
                </a:solidFill>
                <a:highlight>
                  <a:srgbClr val="FFFFFF"/>
                </a:highlight>
                <a:latin typeface="Nunito" pitchFamily="2" charset="0"/>
              </a:rPr>
              <a:t>Product</a:t>
            </a:r>
            <a:r>
              <a:rPr lang="en-US" b="1" i="0" dirty="0">
                <a:solidFill>
                  <a:srgbClr val="273239"/>
                </a:solidFill>
                <a:effectLst/>
                <a:highlight>
                  <a:srgbClr val="FFFFFF"/>
                </a:highlight>
                <a:latin typeface="Nunito" pitchFamily="2" charset="0"/>
              </a:rPr>
              <a:t> Configuration</a:t>
            </a:r>
          </a:p>
          <a:p>
            <a:pPr algn="l"/>
            <a:r>
              <a:rPr lang="en-US" b="0" i="0" dirty="0">
                <a:solidFill>
                  <a:srgbClr val="000000"/>
                </a:solidFill>
                <a:effectLst/>
                <a:highlight>
                  <a:srgbClr val="FFFFFF"/>
                </a:highlight>
                <a:latin typeface="Nunito" pitchFamily="2" charset="0"/>
              </a:rPr>
              <a:t>Once it is completed, click </a:t>
            </a:r>
            <a:r>
              <a:rPr lang="en-US" b="1" i="0" dirty="0">
                <a:solidFill>
                  <a:srgbClr val="000000"/>
                </a:solidFill>
                <a:effectLst/>
                <a:highlight>
                  <a:srgbClr val="FFFFFF"/>
                </a:highlight>
                <a:latin typeface="Nunito" pitchFamily="2" charset="0"/>
              </a:rPr>
              <a:t>Finish</a:t>
            </a:r>
            <a:r>
              <a:rPr lang="en-US" b="0" i="0" dirty="0">
                <a:solidFill>
                  <a:srgbClr val="000000"/>
                </a:solidFill>
                <a:effectLst/>
                <a:highlight>
                  <a:srgbClr val="FFFFFF"/>
                </a:highlight>
                <a:latin typeface="Nunito" pitchFamily="2" charset="0"/>
              </a:rPr>
              <a:t>. The next window will display the products on which the configuration is applied. Click </a:t>
            </a:r>
            <a:r>
              <a:rPr lang="en-US" b="1" i="0" dirty="0">
                <a:solidFill>
                  <a:srgbClr val="000000"/>
                </a:solidFill>
                <a:effectLst/>
                <a:highlight>
                  <a:srgbClr val="FFFFFF"/>
                </a:highlight>
                <a:latin typeface="Nunito" pitchFamily="2" charset="0"/>
              </a:rPr>
              <a:t>Next</a:t>
            </a:r>
            <a:r>
              <a:rPr lang="en-US" b="0" i="0" dirty="0">
                <a:solidFill>
                  <a:srgbClr val="000000"/>
                </a:solidFill>
                <a:effectLst/>
                <a:highlight>
                  <a:srgbClr val="FFFFFF"/>
                </a:highlight>
                <a:latin typeface="Nunito" pitchFamily="2" charset="0"/>
              </a:rPr>
              <a:t> to finish the installation.</a:t>
            </a:r>
            <a:endParaRPr lang="en-US" b="0" i="0" dirty="0">
              <a:solidFill>
                <a:srgbClr val="000000"/>
              </a:solidFill>
              <a:effectLst/>
              <a:latin typeface="Nunito" pitchFamily="2" charset="0"/>
            </a:endParaRPr>
          </a:p>
        </p:txBody>
      </p:sp>
      <p:pic>
        <p:nvPicPr>
          <p:cNvPr id="2" name="Picture 1">
            <a:extLst>
              <a:ext uri="{FF2B5EF4-FFF2-40B4-BE49-F238E27FC236}">
                <a16:creationId xmlns:a16="http://schemas.microsoft.com/office/drawing/2014/main" id="{A1DD3745-8786-994A-9B6A-47FE73ADF0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736463" y="1411565"/>
            <a:ext cx="6719072" cy="5101719"/>
          </a:xfrm>
          <a:prstGeom prst="rect">
            <a:avLst/>
          </a:prstGeom>
        </p:spPr>
      </p:pic>
    </p:spTree>
    <p:extLst>
      <p:ext uri="{BB962C8B-B14F-4D97-AF65-F5344CB8AC3E}">
        <p14:creationId xmlns:p14="http://schemas.microsoft.com/office/powerpoint/2010/main" val="3650453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BF05F223-6F50-A13B-1DAF-32CB93C5B7BF}"/>
              </a:ext>
            </a:extLst>
          </p:cNvPr>
          <p:cNvSpPr>
            <a:spLocks noChangeArrowheads="1"/>
          </p:cNvSpPr>
          <p:nvPr/>
        </p:nvSpPr>
        <p:spPr bwMode="auto">
          <a:xfrm>
            <a:off x="1008668" y="372995"/>
            <a:ext cx="9549352"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l" fontAlgn="base"/>
            <a:r>
              <a:rPr lang="en-US" b="1" i="0" dirty="0">
                <a:solidFill>
                  <a:srgbClr val="273239"/>
                </a:solidFill>
                <a:effectLst/>
                <a:highlight>
                  <a:srgbClr val="FFFFFF"/>
                </a:highlight>
                <a:latin typeface="Nunito" pitchFamily="2" charset="0"/>
              </a:rPr>
              <a:t>Step 14: Installation Complete</a:t>
            </a:r>
          </a:p>
          <a:p>
            <a:pPr algn="l"/>
            <a:r>
              <a:rPr lang="en-US" b="0" i="0" dirty="0">
                <a:solidFill>
                  <a:srgbClr val="000000"/>
                </a:solidFill>
                <a:effectLst/>
                <a:highlight>
                  <a:srgbClr val="FFFFFF"/>
                </a:highlight>
                <a:latin typeface="Nunito" pitchFamily="2" charset="0"/>
              </a:rPr>
              <a:t>The installation is now complete. Uncheck the options asking to start MySQL Workbench and Shell after setup, so that they will not run after setup. Click </a:t>
            </a:r>
            <a:r>
              <a:rPr lang="en-US" b="1" i="0" dirty="0">
                <a:solidFill>
                  <a:srgbClr val="000000"/>
                </a:solidFill>
                <a:effectLst/>
                <a:highlight>
                  <a:srgbClr val="FFFFFF"/>
                </a:highlight>
                <a:latin typeface="Nunito" pitchFamily="2" charset="0"/>
              </a:rPr>
              <a:t>Finish</a:t>
            </a:r>
            <a:r>
              <a:rPr lang="en-US" b="0" i="0" dirty="0">
                <a:solidFill>
                  <a:srgbClr val="000000"/>
                </a:solidFill>
                <a:effectLst/>
                <a:highlight>
                  <a:srgbClr val="FFFFFF"/>
                </a:highlight>
                <a:latin typeface="Nunito" pitchFamily="2" charset="0"/>
              </a:rPr>
              <a:t>.</a:t>
            </a:r>
            <a:endParaRPr lang="en-US" b="0" i="0" dirty="0">
              <a:solidFill>
                <a:srgbClr val="000000"/>
              </a:solidFill>
              <a:effectLst/>
              <a:latin typeface="Nunito" pitchFamily="2" charset="0"/>
            </a:endParaRPr>
          </a:p>
        </p:txBody>
      </p:sp>
      <p:pic>
        <p:nvPicPr>
          <p:cNvPr id="7" name="Picture 6">
            <a:extLst>
              <a:ext uri="{FF2B5EF4-FFF2-40B4-BE49-F238E27FC236}">
                <a16:creationId xmlns:a16="http://schemas.microsoft.com/office/drawing/2014/main" id="{C18A1989-4A86-A490-DE3F-369F896B3592}"/>
              </a:ext>
            </a:extLst>
          </p:cNvPr>
          <p:cNvPicPr>
            <a:picLocks noChangeAspect="1"/>
          </p:cNvPicPr>
          <p:nvPr/>
        </p:nvPicPr>
        <p:blipFill rotWithShape="1">
          <a:blip r:embed="rId2"/>
          <a:srcRect l="24510" t="12784" r="24304" b="18901"/>
          <a:stretch/>
        </p:blipFill>
        <p:spPr>
          <a:xfrm>
            <a:off x="2693630" y="1376312"/>
            <a:ext cx="6804740" cy="5108693"/>
          </a:xfrm>
          <a:prstGeom prst="rect">
            <a:avLst/>
          </a:prstGeom>
        </p:spPr>
      </p:pic>
    </p:spTree>
    <p:extLst>
      <p:ext uri="{BB962C8B-B14F-4D97-AF65-F5344CB8AC3E}">
        <p14:creationId xmlns:p14="http://schemas.microsoft.com/office/powerpoint/2010/main" val="28085193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BF05F223-6F50-A13B-1DAF-32CB93C5B7BF}"/>
              </a:ext>
            </a:extLst>
          </p:cNvPr>
          <p:cNvSpPr>
            <a:spLocks noChangeArrowheads="1"/>
          </p:cNvSpPr>
          <p:nvPr/>
        </p:nvSpPr>
        <p:spPr bwMode="auto">
          <a:xfrm>
            <a:off x="1321324" y="417038"/>
            <a:ext cx="9549352"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l" fontAlgn="base"/>
            <a:r>
              <a:rPr lang="en-US" b="1" i="0" dirty="0">
                <a:solidFill>
                  <a:srgbClr val="273239"/>
                </a:solidFill>
                <a:effectLst/>
                <a:highlight>
                  <a:srgbClr val="FFFFFF"/>
                </a:highlight>
                <a:latin typeface="Nunito" pitchFamily="2" charset="0"/>
              </a:rPr>
              <a:t>Step 15: Verify Installation</a:t>
            </a:r>
          </a:p>
          <a:p>
            <a:pPr algn="l" rtl="0" fontAlgn="base"/>
            <a:r>
              <a:rPr lang="en-US" b="0" i="0" dirty="0">
                <a:solidFill>
                  <a:srgbClr val="273239"/>
                </a:solidFill>
                <a:effectLst/>
                <a:highlight>
                  <a:srgbClr val="FFFFFF"/>
                </a:highlight>
                <a:latin typeface="Nunito" pitchFamily="2" charset="0"/>
              </a:rPr>
              <a:t>To ensure a successful installation of MySQL, open the MySQL Command Line Client or MySQL Workbench, both available in your Start Menu. Log in using the root user credentials you set during installation.</a:t>
            </a:r>
          </a:p>
          <a:p>
            <a:r>
              <a:rPr lang="en-US" b="1" i="0" dirty="0">
                <a:solidFill>
                  <a:srgbClr val="273239"/>
                </a:solidFill>
                <a:effectLst/>
                <a:highlight>
                  <a:srgbClr val="FFFFFF"/>
                </a:highlight>
                <a:latin typeface="Nunito" pitchFamily="2" charset="0"/>
              </a:rPr>
              <a:t>MySQL Workbench Is Ready To Use</a:t>
            </a:r>
          </a:p>
        </p:txBody>
      </p:sp>
      <p:pic>
        <p:nvPicPr>
          <p:cNvPr id="9218" name="Picture 2" descr="Download-MySQL_11">
            <a:extLst>
              <a:ext uri="{FF2B5EF4-FFF2-40B4-BE49-F238E27FC236}">
                <a16:creationId xmlns:a16="http://schemas.microsoft.com/office/drawing/2014/main" id="{C14C601D-2FCC-2EBF-7DF5-3DAA2937E1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378" y="2149311"/>
            <a:ext cx="8681244" cy="4291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9012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5D4224F-2F66-7622-C617-ED6657FF9272}"/>
              </a:ext>
            </a:extLst>
          </p:cNvPr>
          <p:cNvSpPr txBox="1"/>
          <p:nvPr/>
        </p:nvSpPr>
        <p:spPr>
          <a:xfrm>
            <a:off x="1624160" y="1310574"/>
            <a:ext cx="8943680" cy="4124206"/>
          </a:xfrm>
          <a:prstGeom prst="rect">
            <a:avLst/>
          </a:prstGeom>
          <a:noFill/>
        </p:spPr>
        <p:txBody>
          <a:bodyPr wrap="square">
            <a:spAutoFit/>
          </a:bodyPr>
          <a:lstStyle/>
          <a:p>
            <a:pPr algn="ctr" fontAlgn="base"/>
            <a:r>
              <a:rPr lang="en-US" sz="12200" b="1" i="0" dirty="0">
                <a:solidFill>
                  <a:srgbClr val="002060"/>
                </a:solidFill>
                <a:effectLst/>
                <a:highlight>
                  <a:srgbClr val="FFFFFF"/>
                </a:highlight>
                <a:latin typeface="Nunito" pitchFamily="2" charset="0"/>
              </a:rPr>
              <a:t>THANK </a:t>
            </a:r>
          </a:p>
          <a:p>
            <a:pPr algn="ctr" fontAlgn="base"/>
            <a:r>
              <a:rPr lang="en-US" sz="12200" b="1" i="0" dirty="0">
                <a:solidFill>
                  <a:srgbClr val="002060"/>
                </a:solidFill>
                <a:effectLst/>
                <a:highlight>
                  <a:srgbClr val="FFFFFF"/>
                </a:highlight>
                <a:latin typeface="Nunito" pitchFamily="2" charset="0"/>
              </a:rPr>
              <a:t>YOU!</a:t>
            </a:r>
            <a:endParaRPr lang="en-US" sz="12200" b="0" i="0" dirty="0">
              <a:solidFill>
                <a:srgbClr val="002060"/>
              </a:solidFill>
              <a:effectLst/>
              <a:highlight>
                <a:srgbClr val="FFFFFF"/>
              </a:highlight>
              <a:latin typeface="Nunito" pitchFamily="2" charset="0"/>
            </a:endParaRPr>
          </a:p>
          <a:p>
            <a:endParaRPr lang="en-US" b="0" i="0" dirty="0">
              <a:solidFill>
                <a:srgbClr val="273239"/>
              </a:solidFill>
              <a:effectLst/>
              <a:highlight>
                <a:srgbClr val="FFFFFF"/>
              </a:highlight>
              <a:latin typeface="Nunito" pitchFamily="2" charset="0"/>
            </a:endParaRPr>
          </a:p>
        </p:txBody>
      </p:sp>
    </p:spTree>
    <p:extLst>
      <p:ext uri="{BB962C8B-B14F-4D97-AF65-F5344CB8AC3E}">
        <p14:creationId xmlns:p14="http://schemas.microsoft.com/office/powerpoint/2010/main" val="2202105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5D4224F-2F66-7622-C617-ED6657FF9272}"/>
              </a:ext>
            </a:extLst>
          </p:cNvPr>
          <p:cNvSpPr txBox="1"/>
          <p:nvPr/>
        </p:nvSpPr>
        <p:spPr>
          <a:xfrm>
            <a:off x="681087" y="471588"/>
            <a:ext cx="10895028" cy="2308324"/>
          </a:xfrm>
          <a:prstGeom prst="rect">
            <a:avLst/>
          </a:prstGeom>
          <a:noFill/>
        </p:spPr>
        <p:txBody>
          <a:bodyPr wrap="square">
            <a:spAutoFit/>
          </a:bodyPr>
          <a:lstStyle/>
          <a:p>
            <a:pPr algn="l" fontAlgn="base"/>
            <a:r>
              <a:rPr lang="en-US" b="1" i="0" dirty="0">
                <a:solidFill>
                  <a:srgbClr val="273239"/>
                </a:solidFill>
                <a:effectLst/>
                <a:highlight>
                  <a:srgbClr val="FFFFFF"/>
                </a:highlight>
                <a:latin typeface="Nunito" pitchFamily="2" charset="0"/>
              </a:rPr>
              <a:t>How to Install MySQL on Windows?</a:t>
            </a:r>
          </a:p>
          <a:p>
            <a:pPr algn="l" rtl="0" fontAlgn="base"/>
            <a:r>
              <a:rPr lang="en-US" b="0" i="0" dirty="0">
                <a:solidFill>
                  <a:srgbClr val="273239"/>
                </a:solidFill>
                <a:effectLst/>
                <a:highlight>
                  <a:srgbClr val="FFFFFF"/>
                </a:highlight>
                <a:latin typeface="Nunito" pitchFamily="2" charset="0"/>
              </a:rPr>
              <a:t>Now, Let’s break down MySQL software downloading steps for better understanding.</a:t>
            </a:r>
          </a:p>
          <a:p>
            <a:pPr algn="l" rtl="0" fontAlgn="base"/>
            <a:endParaRPr lang="en-US" dirty="0">
              <a:solidFill>
                <a:srgbClr val="273239"/>
              </a:solidFill>
              <a:highlight>
                <a:srgbClr val="FFFFFF"/>
              </a:highlight>
              <a:latin typeface="Nunito" pitchFamily="2" charset="0"/>
            </a:endParaRPr>
          </a:p>
          <a:p>
            <a:pPr algn="l" fontAlgn="base"/>
            <a:r>
              <a:rPr lang="en-US" b="1" i="0" dirty="0">
                <a:solidFill>
                  <a:srgbClr val="273239"/>
                </a:solidFill>
                <a:effectLst/>
                <a:highlight>
                  <a:srgbClr val="FFFFFF"/>
                </a:highlight>
                <a:latin typeface="Nunito" pitchFamily="2" charset="0"/>
              </a:rPr>
              <a:t>Step 1: Visit the Official MySQL Website</a:t>
            </a:r>
          </a:p>
          <a:p>
            <a:pPr algn="l" rtl="0" fontAlgn="base"/>
            <a:r>
              <a:rPr lang="en-US" b="0" i="0" dirty="0">
                <a:solidFill>
                  <a:srgbClr val="273239"/>
                </a:solidFill>
                <a:effectLst/>
                <a:highlight>
                  <a:srgbClr val="FFFFFF"/>
                </a:highlight>
                <a:latin typeface="Nunito" pitchFamily="2" charset="0"/>
              </a:rPr>
              <a:t>Open your preferred web browser and navigate to </a:t>
            </a:r>
            <a:r>
              <a:rPr lang="en-US" b="0" i="0" u="sng" dirty="0">
                <a:solidFill>
                  <a:srgbClr val="273239"/>
                </a:solidFill>
                <a:effectLst/>
                <a:highlight>
                  <a:srgbClr val="FFFFFF"/>
                </a:highlight>
                <a:latin typeface="Nunito" pitchFamily="2" charset="0"/>
                <a:hlinkClick r:id="rId2"/>
              </a:rPr>
              <a:t>the official MySQL website</a:t>
            </a:r>
            <a:r>
              <a:rPr lang="en-US" b="0" i="0" dirty="0">
                <a:solidFill>
                  <a:srgbClr val="273239"/>
                </a:solidFill>
                <a:effectLst/>
                <a:highlight>
                  <a:srgbClr val="FFFFFF"/>
                </a:highlight>
                <a:latin typeface="Nunito" pitchFamily="2" charset="0"/>
              </a:rPr>
              <a:t>. Now, Simple click on first download button.</a:t>
            </a:r>
          </a:p>
          <a:p>
            <a:br>
              <a:rPr lang="en-US" dirty="0"/>
            </a:br>
            <a:endParaRPr lang="en-US" b="0" i="0" dirty="0">
              <a:solidFill>
                <a:srgbClr val="273239"/>
              </a:solidFill>
              <a:effectLst/>
              <a:highlight>
                <a:srgbClr val="FFFFFF"/>
              </a:highlight>
              <a:latin typeface="Nunito" pitchFamily="2" charset="0"/>
            </a:endParaRPr>
          </a:p>
        </p:txBody>
      </p:sp>
      <p:pic>
        <p:nvPicPr>
          <p:cNvPr id="1026" name="Picture 2" descr="Download-MySQL_1">
            <a:extLst>
              <a:ext uri="{FF2B5EF4-FFF2-40B4-BE49-F238E27FC236}">
                <a16:creationId xmlns:a16="http://schemas.microsoft.com/office/drawing/2014/main" id="{93DA573A-B489-5580-FCE5-BDBF01D2FB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7464" y="2417397"/>
            <a:ext cx="7620000"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3867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BF05F223-6F50-A13B-1DAF-32CB93C5B7BF}"/>
              </a:ext>
            </a:extLst>
          </p:cNvPr>
          <p:cNvSpPr>
            <a:spLocks noChangeArrowheads="1"/>
          </p:cNvSpPr>
          <p:nvPr/>
        </p:nvSpPr>
        <p:spPr bwMode="auto">
          <a:xfrm>
            <a:off x="754144" y="322243"/>
            <a:ext cx="10312923"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0" eaLnBrk="1" hangingPunct="1">
              <a:lnSpc>
                <a:spcPct val="100000"/>
              </a:lnSpc>
              <a:spcBef>
                <a:spcPct val="0"/>
              </a:spcBef>
              <a:spcAft>
                <a:spcPct val="0"/>
              </a:spcAft>
              <a:buClrTx/>
              <a:buSzTx/>
              <a:buFontTx/>
              <a:buNone/>
              <a:tabLst/>
            </a:pPr>
            <a:r>
              <a:rPr lang="en-US" altLang="en-US" b="1" dirty="0">
                <a:solidFill>
                  <a:srgbClr val="273239"/>
                </a:solidFill>
                <a:highlight>
                  <a:srgbClr val="FFFFFF"/>
                </a:highlight>
                <a:latin typeface="Nunito" pitchFamily="2" charset="0"/>
              </a:rPr>
              <a:t>Step 2: Go to the Downloads Section</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273239"/>
                </a:solidFill>
                <a:highlight>
                  <a:srgbClr val="FFFFFF"/>
                </a:highlight>
                <a:latin typeface="Nunito" pitchFamily="2" charset="0"/>
              </a:rPr>
              <a:t>On</a:t>
            </a:r>
            <a:r>
              <a:rPr kumimoji="0" lang="en-US" altLang="en-US" i="0" u="none" strike="noStrike" cap="none" normalizeH="0" baseline="0" dirty="0">
                <a:ln>
                  <a:noFill/>
                </a:ln>
                <a:solidFill>
                  <a:srgbClr val="273239"/>
                </a:solidFill>
                <a:effectLst/>
                <a:latin typeface="Nunito" pitchFamily="2" charset="0"/>
              </a:rPr>
              <a:t> </a:t>
            </a:r>
            <a:r>
              <a:rPr lang="en-US" altLang="en-US" dirty="0">
                <a:solidFill>
                  <a:srgbClr val="273239"/>
                </a:solidFill>
                <a:highlight>
                  <a:srgbClr val="FFFFFF"/>
                </a:highlight>
                <a:latin typeface="Nunito" pitchFamily="2" charset="0"/>
              </a:rPr>
              <a:t>the</a:t>
            </a:r>
            <a:r>
              <a:rPr kumimoji="0" lang="en-US" altLang="en-US" i="0" u="none" strike="noStrike" cap="none" normalizeH="0" baseline="0" dirty="0">
                <a:ln>
                  <a:noFill/>
                </a:ln>
                <a:solidFill>
                  <a:srgbClr val="273239"/>
                </a:solidFill>
                <a:effectLst/>
                <a:latin typeface="Nunito" pitchFamily="2" charset="0"/>
              </a:rPr>
              <a:t> </a:t>
            </a:r>
            <a:r>
              <a:rPr lang="en-US" altLang="en-US" dirty="0">
                <a:solidFill>
                  <a:srgbClr val="273239"/>
                </a:solidFill>
                <a:highlight>
                  <a:srgbClr val="FFFFFF"/>
                </a:highlight>
                <a:latin typeface="Nunito" pitchFamily="2" charset="0"/>
              </a:rPr>
              <a:t>MySQL</a:t>
            </a:r>
            <a:r>
              <a:rPr kumimoji="0" lang="en-US" altLang="en-US" i="0" u="none" strike="noStrike" cap="none" normalizeH="0" baseline="0" dirty="0">
                <a:ln>
                  <a:noFill/>
                </a:ln>
                <a:solidFill>
                  <a:srgbClr val="273239"/>
                </a:solidFill>
                <a:effectLst/>
                <a:latin typeface="Nunito" pitchFamily="2" charset="0"/>
              </a:rPr>
              <a:t> </a:t>
            </a:r>
            <a:r>
              <a:rPr lang="en-US" altLang="en-US" dirty="0">
                <a:solidFill>
                  <a:srgbClr val="273239"/>
                </a:solidFill>
                <a:highlight>
                  <a:srgbClr val="FFFFFF"/>
                </a:highlight>
                <a:latin typeface="Nunito" pitchFamily="2" charset="0"/>
              </a:rPr>
              <a:t>homepage</a:t>
            </a:r>
            <a:r>
              <a:rPr kumimoji="0" lang="en-US" altLang="en-US" i="0" u="none" strike="noStrike" cap="none" normalizeH="0" baseline="0" dirty="0">
                <a:ln>
                  <a:noFill/>
                </a:ln>
                <a:solidFill>
                  <a:srgbClr val="273239"/>
                </a:solidFill>
                <a:effectLst/>
                <a:latin typeface="Nunito" pitchFamily="2" charset="0"/>
              </a:rPr>
              <a:t>, </a:t>
            </a:r>
            <a:r>
              <a:rPr lang="en-US" altLang="en-US" dirty="0">
                <a:solidFill>
                  <a:srgbClr val="273239"/>
                </a:solidFill>
                <a:highlight>
                  <a:srgbClr val="FFFFFF"/>
                </a:highlight>
                <a:latin typeface="Nunito" pitchFamily="2" charset="0"/>
              </a:rPr>
              <a:t>Click</a:t>
            </a:r>
            <a:r>
              <a:rPr kumimoji="0" lang="en-US" altLang="en-US" i="0" u="none" strike="noStrike" cap="none" normalizeH="0" baseline="0" dirty="0">
                <a:ln>
                  <a:noFill/>
                </a:ln>
                <a:solidFill>
                  <a:srgbClr val="273239"/>
                </a:solidFill>
                <a:effectLst/>
                <a:latin typeface="Nunito" pitchFamily="2" charset="0"/>
              </a:rPr>
              <a:t> </a:t>
            </a:r>
            <a:r>
              <a:rPr lang="en-US" altLang="en-US" dirty="0">
                <a:solidFill>
                  <a:srgbClr val="273239"/>
                </a:solidFill>
                <a:highlight>
                  <a:srgbClr val="FFFFFF"/>
                </a:highlight>
                <a:latin typeface="Nunito" pitchFamily="2" charset="0"/>
              </a:rPr>
              <a:t>on</a:t>
            </a:r>
            <a:r>
              <a:rPr kumimoji="0" lang="en-US" altLang="en-US" i="0" u="none" strike="noStrike" cap="none" normalizeH="0" baseline="0" dirty="0">
                <a:ln>
                  <a:noFill/>
                </a:ln>
                <a:solidFill>
                  <a:srgbClr val="273239"/>
                </a:solidFill>
                <a:effectLst/>
                <a:latin typeface="Nunito" pitchFamily="2" charset="0"/>
              </a:rPr>
              <a:t> </a:t>
            </a:r>
            <a:r>
              <a:rPr lang="en-US" altLang="en-US" dirty="0">
                <a:solidFill>
                  <a:srgbClr val="273239"/>
                </a:solidFill>
                <a:highlight>
                  <a:srgbClr val="FFFFFF"/>
                </a:highlight>
                <a:latin typeface="Nunito" pitchFamily="2" charset="0"/>
              </a:rPr>
              <a:t>the</a:t>
            </a:r>
            <a:r>
              <a:rPr kumimoji="0" lang="en-US" altLang="en-US" i="0" u="none" strike="noStrike" cap="none" normalizeH="0" baseline="0" dirty="0">
                <a:ln>
                  <a:noFill/>
                </a:ln>
                <a:solidFill>
                  <a:srgbClr val="273239"/>
                </a:solidFill>
                <a:effectLst/>
                <a:latin typeface="Nunito" pitchFamily="2" charset="0"/>
              </a:rPr>
              <a:t> </a:t>
            </a:r>
            <a:r>
              <a:rPr lang="en-US" altLang="en-US" dirty="0">
                <a:solidFill>
                  <a:srgbClr val="273239"/>
                </a:solidFill>
                <a:highlight>
                  <a:srgbClr val="FFFFFF"/>
                </a:highlight>
                <a:latin typeface="Nunito" pitchFamily="2" charset="0"/>
              </a:rPr>
              <a:t>”No thanks, just start my download” link</a:t>
            </a:r>
            <a:r>
              <a:rPr kumimoji="0" lang="en-US" altLang="en-US" i="0" u="none" strike="noStrike" cap="none" normalizeH="0" baseline="0" dirty="0">
                <a:ln>
                  <a:noFill/>
                </a:ln>
                <a:solidFill>
                  <a:srgbClr val="273239"/>
                </a:solidFill>
                <a:effectLst/>
                <a:latin typeface="Nunito" pitchFamily="2" charset="0"/>
              </a:rPr>
              <a:t> </a:t>
            </a:r>
            <a:r>
              <a:rPr lang="en-US" altLang="en-US" dirty="0">
                <a:solidFill>
                  <a:srgbClr val="273239"/>
                </a:solidFill>
                <a:highlight>
                  <a:srgbClr val="FFFFFF"/>
                </a:highlight>
                <a:latin typeface="Nunito" pitchFamily="2" charset="0"/>
              </a:rPr>
              <a:t>to</a:t>
            </a:r>
            <a:r>
              <a:rPr kumimoji="0" lang="en-US" altLang="en-US" i="0" u="none" strike="noStrike" cap="none" normalizeH="0" baseline="0" dirty="0">
                <a:ln>
                  <a:noFill/>
                </a:ln>
                <a:solidFill>
                  <a:srgbClr val="273239"/>
                </a:solidFill>
                <a:effectLst/>
                <a:latin typeface="Nunito" pitchFamily="2" charset="0"/>
              </a:rPr>
              <a:t> </a:t>
            </a:r>
            <a:r>
              <a:rPr lang="en-US" altLang="en-US" dirty="0">
                <a:solidFill>
                  <a:srgbClr val="273239"/>
                </a:solidFill>
                <a:highlight>
                  <a:srgbClr val="FFFFFF"/>
                </a:highlight>
                <a:latin typeface="Nunito" pitchFamily="2" charset="0"/>
              </a:rPr>
              <a:t>proceed</a:t>
            </a:r>
            <a:r>
              <a:rPr kumimoji="0" lang="en-US" altLang="en-US" i="0" u="none" strike="noStrike" cap="none" normalizeH="0" baseline="0" dirty="0">
                <a:ln>
                  <a:noFill/>
                </a:ln>
                <a:solidFill>
                  <a:srgbClr val="273239"/>
                </a:solidFill>
                <a:effectLst/>
                <a:latin typeface="Nunito" pitchFamily="2" charset="0"/>
              </a:rPr>
              <a:t> </a:t>
            </a:r>
            <a:r>
              <a:rPr lang="en-US" altLang="en-US" dirty="0">
                <a:solidFill>
                  <a:srgbClr val="273239"/>
                </a:solidFill>
                <a:highlight>
                  <a:srgbClr val="FFFFFF"/>
                </a:highlight>
                <a:latin typeface="Nunito" pitchFamily="2" charset="0"/>
              </a:rPr>
              <a:t>MySQL</a:t>
            </a:r>
            <a:r>
              <a:rPr kumimoji="0" lang="en-US" altLang="en-US" i="0" u="none" strike="noStrike" cap="none" normalizeH="0" baseline="0" dirty="0">
                <a:ln>
                  <a:noFill/>
                </a:ln>
                <a:solidFill>
                  <a:srgbClr val="273239"/>
                </a:solidFill>
                <a:effectLst/>
                <a:latin typeface="Nunito" pitchFamily="2" charset="0"/>
              </a:rPr>
              <a:t> </a:t>
            </a:r>
            <a:r>
              <a:rPr lang="en-US" altLang="en-US" dirty="0">
                <a:solidFill>
                  <a:srgbClr val="273239"/>
                </a:solidFill>
                <a:highlight>
                  <a:srgbClr val="FFFFFF"/>
                </a:highlight>
                <a:latin typeface="Nunito" pitchFamily="2" charset="0"/>
              </a:rPr>
              <a:t>downloading</a:t>
            </a:r>
            <a:r>
              <a:rPr kumimoji="0" lang="en-US" altLang="en-US" i="0" u="none" strike="noStrike" cap="none" normalizeH="0" baseline="0" dirty="0">
                <a:ln>
                  <a:noFill/>
                </a:ln>
                <a:solidFill>
                  <a:srgbClr val="273239"/>
                </a:solidFill>
                <a:effectLst/>
                <a:latin typeface="Nunito" pitchFamily="2" charset="0"/>
              </a:rPr>
              <a:t>.</a:t>
            </a:r>
            <a:endParaRPr kumimoji="0" lang="en-US" altLang="en-US"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52" name="Picture 4" descr="Download-MySQL_2">
            <a:extLst>
              <a:ext uri="{FF2B5EF4-FFF2-40B4-BE49-F238E27FC236}">
                <a16:creationId xmlns:a16="http://schemas.microsoft.com/office/drawing/2014/main" id="{70325038-7780-E9F5-68EC-19B3D94E3F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7463" y="1348033"/>
            <a:ext cx="7636715" cy="5383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763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BF05F223-6F50-A13B-1DAF-32CB93C5B7BF}"/>
              </a:ext>
            </a:extLst>
          </p:cNvPr>
          <p:cNvSpPr>
            <a:spLocks noChangeArrowheads="1"/>
          </p:cNvSpPr>
          <p:nvPr/>
        </p:nvSpPr>
        <p:spPr bwMode="auto">
          <a:xfrm>
            <a:off x="1167382" y="985738"/>
            <a:ext cx="9857233"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l" fontAlgn="base"/>
            <a:r>
              <a:rPr lang="en-US" b="1" i="0" dirty="0">
                <a:solidFill>
                  <a:srgbClr val="273239"/>
                </a:solidFill>
                <a:effectLst/>
                <a:highlight>
                  <a:srgbClr val="FFFFFF"/>
                </a:highlight>
                <a:latin typeface="Nunito" pitchFamily="2" charset="0"/>
              </a:rPr>
              <a:t>Step 3: Run the Installer</a:t>
            </a:r>
          </a:p>
          <a:p>
            <a:pPr algn="l" rtl="0" fontAlgn="base"/>
            <a:r>
              <a:rPr lang="en-US" b="0" i="0" dirty="0">
                <a:solidFill>
                  <a:srgbClr val="000000"/>
                </a:solidFill>
                <a:effectLst/>
                <a:highlight>
                  <a:srgbClr val="FFFFFF"/>
                </a:highlight>
                <a:latin typeface="Nunito" pitchFamily="2" charset="0"/>
              </a:rPr>
              <a:t>Once the installer is downloaded, run it to start the MySQL installation.</a:t>
            </a:r>
            <a:br>
              <a:rPr kumimoji="0" lang="en-US" altLang="en-US" sz="1800" b="0" i="0" u="none" strike="noStrike" cap="none" normalizeH="0" baseline="0" dirty="0">
                <a:ln>
                  <a:noFill/>
                </a:ln>
                <a:solidFill>
                  <a:schemeClr val="tx1"/>
                </a:solidFill>
                <a:effectLst/>
                <a:latin typeface="Nunito" pitchFamily="2" charset="0"/>
              </a:rPr>
            </a:br>
            <a:endParaRPr kumimoji="0" lang="en-US" altLang="en-US" sz="1800" b="0" i="0" u="none" strike="noStrike" cap="none" normalizeH="0" baseline="0" dirty="0">
              <a:ln>
                <a:noFill/>
              </a:ln>
              <a:solidFill>
                <a:schemeClr val="tx1"/>
              </a:solidFill>
              <a:effectLst/>
              <a:latin typeface="Nunito" pitchFamily="2" charset="0"/>
            </a:endParaRPr>
          </a:p>
        </p:txBody>
      </p:sp>
      <p:pic>
        <p:nvPicPr>
          <p:cNvPr id="1026" name="Picture 2" descr="Download-MySQL_3">
            <a:extLst>
              <a:ext uri="{FF2B5EF4-FFF2-40B4-BE49-F238E27FC236}">
                <a16:creationId xmlns:a16="http://schemas.microsoft.com/office/drawing/2014/main" id="{B17D460D-D531-2CBD-A57C-23BDC60438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4287" y="2502324"/>
            <a:ext cx="6663425" cy="2307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163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BF05F223-6F50-A13B-1DAF-32CB93C5B7BF}"/>
              </a:ext>
            </a:extLst>
          </p:cNvPr>
          <p:cNvSpPr>
            <a:spLocks noChangeArrowheads="1"/>
          </p:cNvSpPr>
          <p:nvPr/>
        </p:nvSpPr>
        <p:spPr bwMode="auto">
          <a:xfrm>
            <a:off x="754144" y="413607"/>
            <a:ext cx="9982985" cy="11079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l" fontAlgn="base"/>
            <a:r>
              <a:rPr lang="en-US" b="1" i="0" dirty="0">
                <a:solidFill>
                  <a:srgbClr val="273239"/>
                </a:solidFill>
                <a:effectLst/>
                <a:highlight>
                  <a:srgbClr val="FFFFFF"/>
                </a:highlight>
                <a:latin typeface="Nunito" pitchFamily="2" charset="0"/>
              </a:rPr>
              <a:t>Step 4: Choose Setup Type</a:t>
            </a:r>
          </a:p>
          <a:p>
            <a:pPr algn="l" rtl="0" fontAlgn="base"/>
            <a:r>
              <a:rPr lang="en-US" b="0" i="0" dirty="0">
                <a:solidFill>
                  <a:srgbClr val="000000"/>
                </a:solidFill>
                <a:effectLst/>
                <a:highlight>
                  <a:srgbClr val="FFFFFF"/>
                </a:highlight>
                <a:latin typeface="Nunito" pitchFamily="2" charset="0"/>
              </a:rPr>
              <a:t>Now, we can see the installer community window, asking to choose a Setup type for our MySQL products. Choose </a:t>
            </a:r>
            <a:r>
              <a:rPr lang="en-US" b="1" i="0" dirty="0">
                <a:solidFill>
                  <a:srgbClr val="000000"/>
                </a:solidFill>
                <a:effectLst/>
                <a:highlight>
                  <a:srgbClr val="FFFFFF"/>
                </a:highlight>
                <a:latin typeface="Nunito" pitchFamily="2" charset="0"/>
              </a:rPr>
              <a:t>Custom</a:t>
            </a:r>
            <a:r>
              <a:rPr lang="en-US" b="0" i="0" dirty="0">
                <a:solidFill>
                  <a:srgbClr val="000000"/>
                </a:solidFill>
                <a:effectLst/>
                <a:highlight>
                  <a:srgbClr val="FFFFFF"/>
                </a:highlight>
                <a:latin typeface="Nunito" pitchFamily="2" charset="0"/>
              </a:rPr>
              <a:t> and click </a:t>
            </a:r>
            <a:r>
              <a:rPr lang="en-US" b="1" i="0" dirty="0">
                <a:solidFill>
                  <a:srgbClr val="000000"/>
                </a:solidFill>
                <a:effectLst/>
                <a:highlight>
                  <a:srgbClr val="FFFFFF"/>
                </a:highlight>
                <a:latin typeface="Nunito" pitchFamily="2" charset="0"/>
              </a:rPr>
              <a:t>Next</a:t>
            </a:r>
            <a:r>
              <a:rPr lang="en-US" b="0" i="0" dirty="0">
                <a:solidFill>
                  <a:srgbClr val="000000"/>
                </a:solidFill>
                <a:effectLst/>
                <a:highlight>
                  <a:srgbClr val="FFFFFF"/>
                </a:highlight>
                <a:latin typeface="Nunito" pitchFamily="2" charset="0"/>
              </a:rPr>
              <a:t> to decide what products we want to actually install.</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6" name="Picture 2" descr="MySQL Setup Type">
            <a:extLst>
              <a:ext uri="{FF2B5EF4-FFF2-40B4-BE49-F238E27FC236}">
                <a16:creationId xmlns:a16="http://schemas.microsoft.com/office/drawing/2014/main" id="{CE2E706F-A050-7A7E-40AE-1D1D045E59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4947" y="1393411"/>
            <a:ext cx="6882106" cy="5258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458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BF05F223-6F50-A13B-1DAF-32CB93C5B7BF}"/>
              </a:ext>
            </a:extLst>
          </p:cNvPr>
          <p:cNvSpPr>
            <a:spLocks noChangeArrowheads="1"/>
          </p:cNvSpPr>
          <p:nvPr/>
        </p:nvSpPr>
        <p:spPr bwMode="auto">
          <a:xfrm>
            <a:off x="754145" y="413607"/>
            <a:ext cx="9549352" cy="11079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l" fontAlgn="base"/>
            <a:r>
              <a:rPr lang="en-US" b="1" i="0" dirty="0">
                <a:solidFill>
                  <a:srgbClr val="273239"/>
                </a:solidFill>
                <a:effectLst/>
                <a:highlight>
                  <a:srgbClr val="FFFFFF"/>
                </a:highlight>
                <a:latin typeface="Nunito" pitchFamily="2" charset="0"/>
              </a:rPr>
              <a:t>Step 5: Select Products</a:t>
            </a:r>
          </a:p>
          <a:p>
            <a:pPr algn="l" rtl="0" fontAlgn="base"/>
            <a:r>
              <a:rPr lang="en-US" b="0" i="0" dirty="0">
                <a:solidFill>
                  <a:srgbClr val="000000"/>
                </a:solidFill>
                <a:effectLst/>
                <a:highlight>
                  <a:srgbClr val="FFFFFF"/>
                </a:highlight>
                <a:latin typeface="Nunito" pitchFamily="2" charset="0"/>
              </a:rPr>
              <a:t>In the next step, select MySQL Server, MySQL Workbench, MySQL Shell (all latest versions) to be installed. We can also choose more products available as per necessity. Click </a:t>
            </a:r>
            <a:r>
              <a:rPr lang="en-US" b="1" i="0" dirty="0">
                <a:solidFill>
                  <a:srgbClr val="000000"/>
                </a:solidFill>
                <a:effectLst/>
                <a:highlight>
                  <a:srgbClr val="FFFFFF"/>
                </a:highlight>
                <a:latin typeface="Nunito" pitchFamily="2" charset="0"/>
              </a:rPr>
              <a:t>Next</a:t>
            </a:r>
            <a:r>
              <a:rPr lang="en-US" b="0" i="0" dirty="0">
                <a:solidFill>
                  <a:srgbClr val="000000"/>
                </a:solidFill>
                <a:effectLst/>
                <a:highlight>
                  <a:srgbClr val="FFFFFF"/>
                </a:highlight>
                <a:latin typeface="Nunito" pitchFamily="2" charset="0"/>
              </a:rPr>
              <a:t>.</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52" name="Picture 4">
            <a:extLst>
              <a:ext uri="{FF2B5EF4-FFF2-40B4-BE49-F238E27FC236}">
                <a16:creationId xmlns:a16="http://schemas.microsoft.com/office/drawing/2014/main" id="{6989B1D4-8B66-BBF7-9A83-E68E32F1B6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2143543" y="1521603"/>
            <a:ext cx="6770556" cy="5151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916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BF05F223-6F50-A13B-1DAF-32CB93C5B7BF}"/>
              </a:ext>
            </a:extLst>
          </p:cNvPr>
          <p:cNvSpPr>
            <a:spLocks noChangeArrowheads="1"/>
          </p:cNvSpPr>
          <p:nvPr/>
        </p:nvSpPr>
        <p:spPr bwMode="auto">
          <a:xfrm>
            <a:off x="754145" y="413607"/>
            <a:ext cx="9549352" cy="11079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l" fontAlgn="base"/>
            <a:r>
              <a:rPr lang="en-US" b="1" i="0" dirty="0">
                <a:solidFill>
                  <a:srgbClr val="273239"/>
                </a:solidFill>
                <a:effectLst/>
                <a:highlight>
                  <a:srgbClr val="FFFFFF"/>
                </a:highlight>
                <a:latin typeface="Nunito" pitchFamily="2" charset="0"/>
              </a:rPr>
              <a:t>Step 6: MySQL Installing</a:t>
            </a:r>
          </a:p>
          <a:p>
            <a:pPr algn="l" rtl="0" fontAlgn="base"/>
            <a:r>
              <a:rPr lang="en-US" b="0" i="0" dirty="0">
                <a:solidFill>
                  <a:srgbClr val="000000"/>
                </a:solidFill>
                <a:effectLst/>
                <a:highlight>
                  <a:srgbClr val="FFFFFF"/>
                </a:highlight>
                <a:latin typeface="Nunito" pitchFamily="2" charset="0"/>
              </a:rPr>
              <a:t>The installation process will now begin. However, path conflicts might arise if there exists a path directory with the same name. After the installation is done, click </a:t>
            </a:r>
            <a:r>
              <a:rPr lang="en-US" b="1" i="0" dirty="0">
                <a:solidFill>
                  <a:srgbClr val="000000"/>
                </a:solidFill>
                <a:effectLst/>
                <a:highlight>
                  <a:srgbClr val="FFFFFF"/>
                </a:highlight>
                <a:latin typeface="Nunito" pitchFamily="2" charset="0"/>
              </a:rPr>
              <a:t>Next</a:t>
            </a:r>
            <a:r>
              <a:rPr lang="en-US" b="0" i="0" dirty="0">
                <a:solidFill>
                  <a:srgbClr val="000000"/>
                </a:solidFill>
                <a:effectLst/>
                <a:highlight>
                  <a:srgbClr val="FFFFFF"/>
                </a:highlight>
                <a:latin typeface="Nunito" pitchFamily="2" charset="0"/>
              </a:rPr>
              <a:t>.</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098" name="Picture 2">
            <a:extLst>
              <a:ext uri="{FF2B5EF4-FFF2-40B4-BE49-F238E27FC236}">
                <a16:creationId xmlns:a16="http://schemas.microsoft.com/office/drawing/2014/main" id="{38CECAA5-1AC9-9240-B382-FC44D34C9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2722142" y="1564849"/>
            <a:ext cx="6747715" cy="5123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7860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BF05F223-6F50-A13B-1DAF-32CB93C5B7BF}"/>
              </a:ext>
            </a:extLst>
          </p:cNvPr>
          <p:cNvSpPr>
            <a:spLocks noChangeArrowheads="1"/>
          </p:cNvSpPr>
          <p:nvPr/>
        </p:nvSpPr>
        <p:spPr bwMode="auto">
          <a:xfrm>
            <a:off x="754144" y="489023"/>
            <a:ext cx="10124387" cy="11079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l" fontAlgn="base"/>
            <a:r>
              <a:rPr lang="en-US" b="1" i="0" dirty="0">
                <a:solidFill>
                  <a:srgbClr val="273239"/>
                </a:solidFill>
                <a:effectLst/>
                <a:highlight>
                  <a:srgbClr val="FFFFFF"/>
                </a:highlight>
                <a:latin typeface="Nunito" pitchFamily="2" charset="0"/>
              </a:rPr>
              <a:t>Step 7: Type and Networking</a:t>
            </a:r>
          </a:p>
          <a:p>
            <a:pPr algn="l" rtl="0" fontAlgn="base"/>
            <a:r>
              <a:rPr lang="en-US" b="0" i="0" dirty="0">
                <a:solidFill>
                  <a:srgbClr val="000000"/>
                </a:solidFill>
                <a:effectLst/>
                <a:highlight>
                  <a:srgbClr val="FFFFFF"/>
                </a:highlight>
                <a:latin typeface="Nunito" pitchFamily="2" charset="0"/>
              </a:rPr>
              <a:t>In this step, we will be asked to set Type and Networking of MySQL. Unless there is any particular change we want to make, it is recommended to keep the settings as they are, and click </a:t>
            </a:r>
            <a:r>
              <a:rPr lang="en-US" b="1" i="0" dirty="0">
                <a:solidFill>
                  <a:srgbClr val="000000"/>
                </a:solidFill>
                <a:effectLst/>
                <a:highlight>
                  <a:srgbClr val="FFFFFF"/>
                </a:highlight>
                <a:latin typeface="Nunito" pitchFamily="2" charset="0"/>
              </a:rPr>
              <a:t>Next</a:t>
            </a:r>
            <a:r>
              <a:rPr lang="en-US" b="0" i="0" dirty="0">
                <a:solidFill>
                  <a:srgbClr val="000000"/>
                </a:solidFill>
                <a:effectLst/>
                <a:highlight>
                  <a:srgbClr val="FFFFFF"/>
                </a:highlight>
                <a:latin typeface="Nunito" pitchFamily="2" charset="0"/>
              </a:rPr>
              <a:t>.</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122" name="Picture 2">
            <a:extLst>
              <a:ext uri="{FF2B5EF4-FFF2-40B4-BE49-F238E27FC236}">
                <a16:creationId xmlns:a16="http://schemas.microsoft.com/office/drawing/2014/main" id="{0AD0CDB3-3676-7606-E17F-3631F8FCAC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2621612" y="1611983"/>
            <a:ext cx="6779360" cy="5125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011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BF05F223-6F50-A13B-1DAF-32CB93C5B7BF}"/>
              </a:ext>
            </a:extLst>
          </p:cNvPr>
          <p:cNvSpPr>
            <a:spLocks noChangeArrowheads="1"/>
          </p:cNvSpPr>
          <p:nvPr/>
        </p:nvSpPr>
        <p:spPr bwMode="auto">
          <a:xfrm>
            <a:off x="820132" y="633326"/>
            <a:ext cx="10114960"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l" fontAlgn="base"/>
            <a:r>
              <a:rPr lang="en-US" b="1" i="0" dirty="0">
                <a:solidFill>
                  <a:srgbClr val="273239"/>
                </a:solidFill>
                <a:effectLst/>
                <a:highlight>
                  <a:srgbClr val="FFFFFF"/>
                </a:highlight>
                <a:latin typeface="Nunito" pitchFamily="2" charset="0"/>
              </a:rPr>
              <a:t>Step 8: Authentication method</a:t>
            </a:r>
          </a:p>
          <a:p>
            <a:pPr algn="l"/>
            <a:r>
              <a:rPr lang="en-US" b="0" i="0" dirty="0">
                <a:solidFill>
                  <a:srgbClr val="000000"/>
                </a:solidFill>
                <a:effectLst/>
                <a:latin typeface="Nunito" pitchFamily="2" charset="0"/>
              </a:rPr>
              <a:t>Then, we need to set the Authentication method to access MySQL root user. So, choose the strong password encryption method (as it is recommended) and click </a:t>
            </a:r>
            <a:r>
              <a:rPr lang="en-US" b="1" i="0" dirty="0">
                <a:solidFill>
                  <a:srgbClr val="000000"/>
                </a:solidFill>
                <a:effectLst/>
                <a:latin typeface="Nunito" pitchFamily="2" charset="0"/>
              </a:rPr>
              <a:t>Next</a:t>
            </a:r>
            <a:r>
              <a:rPr lang="en-US" b="0" i="0" dirty="0">
                <a:solidFill>
                  <a:srgbClr val="000000"/>
                </a:solidFill>
                <a:effectLst/>
                <a:latin typeface="Nunito" pitchFamily="2" charset="0"/>
              </a:rPr>
              <a:t>.</a:t>
            </a:r>
            <a:br>
              <a:rPr lang="en-US" dirty="0"/>
            </a:b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146" name="Picture 2">
            <a:extLst>
              <a:ext uri="{FF2B5EF4-FFF2-40B4-BE49-F238E27FC236}">
                <a16:creationId xmlns:a16="http://schemas.microsoft.com/office/drawing/2014/main" id="{6C8837BB-8068-00DA-A785-F80CFCF7D3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505" t="12582" r="24383" b="18865"/>
          <a:stretch/>
        </p:blipFill>
        <p:spPr bwMode="auto">
          <a:xfrm>
            <a:off x="2290714" y="1619411"/>
            <a:ext cx="6806152" cy="5134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08583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441</TotalTime>
  <Words>561</Words>
  <Application>Microsoft Office PowerPoint</Application>
  <PresentationFormat>Widescreen</PresentationFormat>
  <Paragraphs>40</Paragraphs>
  <Slides>17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Nunito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excelrsolutions142@outlook.com</dc:creator>
  <cp:lastModifiedBy>excelrsolutions142@outlook.com</cp:lastModifiedBy>
  <cp:revision>1</cp:revision>
  <dcterms:created xsi:type="dcterms:W3CDTF">2024-04-16T12:16:44Z</dcterms:created>
  <dcterms:modified xsi:type="dcterms:W3CDTF">2024-05-17T13:05:25Z</dcterms:modified>
</cp:coreProperties>
</file>